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7" r:id="rId3"/>
    <p:sldId id="1142" r:id="rId4"/>
    <p:sldId id="1258" r:id="rId5"/>
    <p:sldId id="1257" r:id="rId6"/>
    <p:sldId id="1259" r:id="rId7"/>
    <p:sldId id="1256" r:id="rId8"/>
    <p:sldId id="1266" r:id="rId9"/>
    <p:sldId id="1260" r:id="rId10"/>
    <p:sldId id="1262" r:id="rId11"/>
    <p:sldId id="1264" r:id="rId12"/>
    <p:sldId id="1267" r:id="rId13"/>
    <p:sldId id="1541" r:id="rId14"/>
    <p:sldId id="1543" r:id="rId15"/>
    <p:sldId id="1544" r:id="rId16"/>
    <p:sldId id="1539" r:id="rId17"/>
    <p:sldId id="1545" r:id="rId18"/>
    <p:sldId id="1631" r:id="rId19"/>
    <p:sldId id="1640" r:id="rId20"/>
    <p:sldId id="1547" r:id="rId21"/>
    <p:sldId id="1549" r:id="rId22"/>
    <p:sldId id="1550" r:id="rId23"/>
    <p:sldId id="1551" r:id="rId24"/>
    <p:sldId id="1552" r:id="rId25"/>
    <p:sldId id="1553" r:id="rId26"/>
    <p:sldId id="1268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42700F38-EA53-4D63-888A-9C07255F6FF7}">
          <p14:sldIdLst>
            <p14:sldId id="259"/>
          </p14:sldIdLst>
        </p14:section>
        <p14:section name="進度統整" id="{E1445F67-32BB-4E10-B360-831918C82BDA}">
          <p14:sldIdLst>
            <p14:sldId id="267"/>
          </p14:sldIdLst>
        </p14:section>
        <p14:section name="需求分析" id="{17FF64A4-263B-488B-9C54-D7070C262513}">
          <p14:sldIdLst>
            <p14:sldId id="1142"/>
          </p14:sldIdLst>
        </p14:section>
        <p14:section name="Breakdown" id="{43586F51-4419-49C6-BE50-DA5C3A78086B}">
          <p14:sldIdLst>
            <p14:sldId id="1258"/>
            <p14:sldId id="1257"/>
          </p14:sldIdLst>
        </p14:section>
        <p14:section name="架構圖" id="{76D08226-E662-43C7-AA7E-FF81A52627EA}">
          <p14:sldIdLst>
            <p14:sldId id="1259"/>
            <p14:sldId id="1256"/>
            <p14:sldId id="1266"/>
          </p14:sldIdLst>
        </p14:section>
        <p14:section name="API" id="{7233A3E7-9258-466F-891F-71C586B52FBE}">
          <p14:sldIdLst>
            <p14:sldId id="1260"/>
            <p14:sldId id="1262"/>
            <p14:sldId id="1264"/>
          </p14:sldIdLst>
        </p14:section>
        <p14:section name="unit test" id="{8B12D0AC-E3D9-4D05-9DD3-9F920CA95406}">
          <p14:sldIdLst>
            <p14:sldId id="1267"/>
            <p14:sldId id="1541"/>
            <p14:sldId id="1543"/>
            <p14:sldId id="1544"/>
            <p14:sldId id="1539"/>
            <p14:sldId id="1545"/>
            <p14:sldId id="1631"/>
            <p14:sldId id="1640"/>
            <p14:sldId id="1547"/>
            <p14:sldId id="1549"/>
            <p14:sldId id="1550"/>
            <p14:sldId id="1551"/>
            <p14:sldId id="1552"/>
            <p14:sldId id="1553"/>
            <p14:sldId id="1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0066FE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111" d="100"/>
          <a:sy n="111" d="100"/>
        </p:scale>
        <p:origin x="73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AB9D12D2-3A70-47A9-B006-0E513BD8A923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D5D94E2-02F3-4486-B2C7-DB6949923B77}" type="parTrans" cxnId="{6CFB5513-A54C-41A7-96C8-A2D029B02B5E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078F1B1-6A2C-45D9-A17E-35E31131ECDE}" type="sibTrans" cxnId="{6CFB5513-A54C-41A7-96C8-A2D029B02B5E}">
      <dgm:prSet/>
      <dgm:spPr/>
      <dgm:t>
        <a:bodyPr/>
        <a:lstStyle/>
        <a:p>
          <a:endParaRPr lang="zh-TW" altLang="en-US"/>
        </a:p>
      </dgm:t>
    </dgm:pt>
    <dgm:pt modelId="{DFB2B2A4-0E7E-4F5A-A192-5318C77DDDC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gm:t>
    </dgm:pt>
    <dgm:pt modelId="{5046DAD4-5299-4DDD-B1AF-B85B0E4690FC}" type="parTrans" cxnId="{ABFEB2A7-4FC9-4862-A313-DCF21D901238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143CB24-3C38-485B-888B-AB2537DE562A}" type="sibTrans" cxnId="{ABFEB2A7-4FC9-4862-A313-DCF21D901238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11797" custScaleY="184091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289253" custScaleY="184091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2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2" custScaleX="233536" custScaleY="184091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2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2" custScaleX="251468" custScaleY="184091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2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2" custScaleX="272435" custScaleY="184091"/>
      <dgm:spPr/>
    </dgm:pt>
    <dgm:pt modelId="{1F03420D-2EA7-4085-A984-C9434EF3A8FC}" type="pres">
      <dgm:prSet presAssocID="{2518E83F-244F-423D-8E71-DD75C18635BC}" presName="hierChild3" presStyleCnt="0"/>
      <dgm:spPr/>
    </dgm:pt>
    <dgm:pt modelId="{3A2580A4-B2AC-40F6-A667-5BD60B4FCDE2}" type="pres">
      <dgm:prSet presAssocID="{8D5D94E2-02F3-4486-B2C7-DB6949923B77}" presName="Name19" presStyleLbl="parChTrans1D3" presStyleIdx="3" presStyleCnt="12" custScaleX="2000000" custScaleY="2000000"/>
      <dgm:spPr/>
    </dgm:pt>
    <dgm:pt modelId="{9908328B-3EC7-481A-89F6-80EE761F6624}" type="pres">
      <dgm:prSet presAssocID="{AB9D12D2-3A70-47A9-B006-0E513BD8A923}" presName="Name21" presStyleCnt="0"/>
      <dgm:spPr/>
    </dgm:pt>
    <dgm:pt modelId="{A6BC1E33-D63E-4835-BC8C-0125D7F1A6CC}" type="pres">
      <dgm:prSet presAssocID="{AB9D12D2-3A70-47A9-B006-0E513BD8A923}" presName="level2Shape" presStyleLbl="node3" presStyleIdx="3" presStyleCnt="12" custScaleX="232163" custScaleY="184091"/>
      <dgm:spPr/>
    </dgm:pt>
    <dgm:pt modelId="{69569203-0919-40D1-9A74-08B8E4D58B78}" type="pres">
      <dgm:prSet presAssocID="{AB9D12D2-3A70-47A9-B006-0E513BD8A923}" presName="hierChild3" presStyleCnt="0"/>
      <dgm:spPr/>
    </dgm:pt>
    <dgm:pt modelId="{0EC3E6E0-3E27-43F8-891C-43DC1A9F617F}" type="pres">
      <dgm:prSet presAssocID="{5046DAD4-5299-4DDD-B1AF-B85B0E4690FC}" presName="Name19" presStyleLbl="parChTrans1D4" presStyleIdx="0" presStyleCnt="9" custScaleX="2000000" custScaleY="2000000"/>
      <dgm:spPr/>
    </dgm:pt>
    <dgm:pt modelId="{F4D73C50-6805-44C3-8A09-7C4426BDAB14}" type="pres">
      <dgm:prSet presAssocID="{DFB2B2A4-0E7E-4F5A-A192-5318C77DDDC4}" presName="Name21" presStyleCnt="0"/>
      <dgm:spPr/>
    </dgm:pt>
    <dgm:pt modelId="{4EEFFB5D-F6B7-4326-A34F-1FB9910F7543}" type="pres">
      <dgm:prSet presAssocID="{DFB2B2A4-0E7E-4F5A-A192-5318C77DDDC4}" presName="level2Shape" presStyleLbl="node4" presStyleIdx="0" presStyleCnt="9" custScaleX="129352" custScaleY="184091"/>
      <dgm:spPr/>
    </dgm:pt>
    <dgm:pt modelId="{F0515528-FCFB-4141-8734-73C3C8144590}" type="pres">
      <dgm:prSet presAssocID="{DFB2B2A4-0E7E-4F5A-A192-5318C77DDDC4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257629" custScaleY="184091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4" presStyleCnt="12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4" presStyleCnt="12" custScaleX="243275" custScaleY="184091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1" presStyleCnt="9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1" presStyleCnt="9" custScaleX="185652" custScaleY="184091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5" presStyleCnt="12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5" presStyleCnt="12" custScaleX="194793" custScaleY="184091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2" presStyleCnt="9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2" presStyleCnt="9" custScaleX="167848" custScaleY="184091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6" presStyleCnt="12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6" presStyleCnt="12" custScaleX="129352" custScaleY="184091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3" presStyleCnt="9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3" presStyleCnt="9" custScaleX="129352" custScaleY="184091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65199" custScaleY="184091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7" presStyleCnt="12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7" presStyleCnt="12" custScaleX="213685" custScaleY="184091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4" presStyleCnt="9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4" presStyleCnt="9" custScaleX="181023" custScaleY="184091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5" presStyleCnt="9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5" presStyleCnt="9" custScaleX="272573" custScaleY="184091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8" presStyleCnt="12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8" presStyleCnt="12" custScaleX="129352" custScaleY="184091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6" presStyleCnt="9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6" presStyleCnt="9" custScaleX="129352" custScaleY="184091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9" presStyleCnt="12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9" presStyleCnt="12" custScaleX="193470" custScaleY="184091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7" presStyleCnt="9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7" presStyleCnt="9" custScaleX="129352" custScaleY="184091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10" presStyleCnt="12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10" presStyleCnt="12" custScaleX="129352" custScaleY="184091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8" presStyleCnt="9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8" presStyleCnt="9" custScaleX="129352" custScaleY="184091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1" presStyleCnt="12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1" presStyleCnt="12" custScaleX="129352" custScaleY="184091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CA1E20B-FD82-4A7D-BFED-D65035EAACFC}" type="presOf" srcId="{DFB2B2A4-0E7E-4F5A-A192-5318C77DDDC4}" destId="{4EEFFB5D-F6B7-4326-A34F-1FB9910F7543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6CFB5513-A54C-41A7-96C8-A2D029B02B5E}" srcId="{2ED8E377-07C8-4322-A58E-1BC779E262BA}" destId="{AB9D12D2-3A70-47A9-B006-0E513BD8A923}" srcOrd="3" destOrd="0" parTransId="{8D5D94E2-02F3-4486-B2C7-DB6949923B77}" sibTransId="{D078F1B1-6A2C-45D9-A17E-35E31131ECDE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7406DC59-2D09-4EF8-9EE5-8C53ABC8E503}" type="presOf" srcId="{8D5D94E2-02F3-4486-B2C7-DB6949923B77}" destId="{3A2580A4-B2AC-40F6-A667-5BD60B4FCDE2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20CD5CA2-49FF-4BCC-A4EB-AC884970F556}" type="presOf" srcId="{AB9D12D2-3A70-47A9-B006-0E513BD8A923}" destId="{A6BC1E33-D63E-4835-BC8C-0125D7F1A6CC}" srcOrd="0" destOrd="0" presId="urn:microsoft.com/office/officeart/2005/8/layout/hierarchy6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ABFEB2A7-4FC9-4862-A313-DCF21D901238}" srcId="{AB9D12D2-3A70-47A9-B006-0E513BD8A923}" destId="{DFB2B2A4-0E7E-4F5A-A192-5318C77DDDC4}" srcOrd="0" destOrd="0" parTransId="{5046DAD4-5299-4DDD-B1AF-B85B0E4690FC}" sibTransId="{A143CB24-3C38-485B-888B-AB2537DE562A}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0152BEF2-EABA-4CEE-A9E0-823F2C921668}" type="presOf" srcId="{5046DAD4-5299-4DDD-B1AF-B85B0E4690FC}" destId="{0EC3E6E0-3E27-43F8-891C-43DC1A9F617F}" srcOrd="0" destOrd="0" presId="urn:microsoft.com/office/officeart/2005/8/layout/hierarchy6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00E23419-0F57-4758-BA7E-385450DE3DBB}" type="presParOf" srcId="{E46D3659-E00C-41C6-B959-C61ACDD85CAA}" destId="{3A2580A4-B2AC-40F6-A667-5BD60B4FCDE2}" srcOrd="6" destOrd="0" presId="urn:microsoft.com/office/officeart/2005/8/layout/hierarchy6"/>
    <dgm:cxn modelId="{E64A0D41-1D58-4E3D-88F0-15960096FECA}" type="presParOf" srcId="{E46D3659-E00C-41C6-B959-C61ACDD85CAA}" destId="{9908328B-3EC7-481A-89F6-80EE761F6624}" srcOrd="7" destOrd="0" presId="urn:microsoft.com/office/officeart/2005/8/layout/hierarchy6"/>
    <dgm:cxn modelId="{E0EEF6F5-0892-4129-96DE-EC1D0C83A015}" type="presParOf" srcId="{9908328B-3EC7-481A-89F6-80EE761F6624}" destId="{A6BC1E33-D63E-4835-BC8C-0125D7F1A6CC}" srcOrd="0" destOrd="0" presId="urn:microsoft.com/office/officeart/2005/8/layout/hierarchy6"/>
    <dgm:cxn modelId="{2D96765E-0946-427A-9DBD-2343A6C445BE}" type="presParOf" srcId="{9908328B-3EC7-481A-89F6-80EE761F6624}" destId="{69569203-0919-40D1-9A74-08B8E4D58B78}" srcOrd="1" destOrd="0" presId="urn:microsoft.com/office/officeart/2005/8/layout/hierarchy6"/>
    <dgm:cxn modelId="{E8997EC9-4481-4F2B-A5BC-23779472DAAC}" type="presParOf" srcId="{69569203-0919-40D1-9A74-08B8E4D58B78}" destId="{0EC3E6E0-3E27-43F8-891C-43DC1A9F617F}" srcOrd="0" destOrd="0" presId="urn:microsoft.com/office/officeart/2005/8/layout/hierarchy6"/>
    <dgm:cxn modelId="{26A8A7B9-47AC-4843-9CE4-0F74C0320A98}" type="presParOf" srcId="{69569203-0919-40D1-9A74-08B8E4D58B78}" destId="{F4D73C50-6805-44C3-8A09-7C4426BDAB14}" srcOrd="1" destOrd="0" presId="urn:microsoft.com/office/officeart/2005/8/layout/hierarchy6"/>
    <dgm:cxn modelId="{6FAB89CD-51BD-402B-BBD7-0D00E728E1AB}" type="presParOf" srcId="{F4D73C50-6805-44C3-8A09-7C4426BDAB14}" destId="{4EEFFB5D-F6B7-4326-A34F-1FB9910F7543}" srcOrd="0" destOrd="0" presId="urn:microsoft.com/office/officeart/2005/8/layout/hierarchy6"/>
    <dgm:cxn modelId="{3BCCC257-143B-475B-BC83-2E26573AF3E6}" type="presParOf" srcId="{F4D73C50-6805-44C3-8A09-7C4426BDAB14}" destId="{F0515528-FCFB-4141-8734-73C3C8144590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79137" custScaleY="183586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351724" custScaleY="183586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1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1" custScaleX="283973" custScaleY="183586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1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1" custScaleX="235854" custScaleY="183586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1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1" custScaleX="239741" custScaleY="183586"/>
      <dgm:spPr/>
    </dgm:pt>
    <dgm:pt modelId="{1F03420D-2EA7-4085-A984-C9434EF3A8FC}" type="pres">
      <dgm:prSet presAssocID="{2518E83F-244F-423D-8E71-DD75C18635BC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313270" custScaleY="183586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3" presStyleCnt="11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3" presStyleCnt="11" custScaleX="299714" custScaleY="183586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0" presStyleCnt="8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0" presStyleCnt="8" custScaleX="157289" custScaleY="183586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4" presStyleCnt="11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4" presStyleCnt="11" custScaleX="236864" custScaleY="183586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1" presStyleCnt="8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1" presStyleCnt="8" custScaleX="157289" custScaleY="183586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5" presStyleCnt="11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5" presStyleCnt="11" custScaleX="157289" custScaleY="183586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2" presStyleCnt="8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2" presStyleCnt="8" custScaleX="157289" custScaleY="183586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57289" custScaleY="183586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6" presStyleCnt="11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6" presStyleCnt="11" custScaleX="216243" custScaleY="183586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3" presStyleCnt="8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3" presStyleCnt="8" custScaleX="220119" custScaleY="183586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4" presStyleCnt="8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4" presStyleCnt="8" custScaleX="279211" custScaleY="183586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7" presStyleCnt="11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7" presStyleCnt="11" custScaleX="157289" custScaleY="183586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5" presStyleCnt="8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5" presStyleCnt="8" custScaleX="157289" custScaleY="183586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8" presStyleCnt="11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8" presStyleCnt="11" custScaleX="235255" custScaleY="183586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6" presStyleCnt="8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6" presStyleCnt="8" custScaleX="157289" custScaleY="183586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9" presStyleCnt="11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9" presStyleCnt="11" custScaleX="157289" custScaleY="183586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7" presStyleCnt="8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7" presStyleCnt="8" custScaleX="157289" custScaleY="183586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0" presStyleCnt="11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0" presStyleCnt="11" custScaleX="157289" custScaleY="183586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600239" y="1142927"/>
          <a:ext cx="1184938" cy="466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613900" y="1156588"/>
        <a:ext cx="1157616" cy="439085"/>
      </dsp:txXfrm>
    </dsp:sp>
    <dsp:sp modelId="{CF43DD4A-05E7-43F5-B96B-B66C6C37830F}">
      <dsp:nvSpPr>
        <dsp:cNvPr id="0" name=""/>
        <dsp:cNvSpPr/>
      </dsp:nvSpPr>
      <dsp:spPr>
        <a:xfrm>
          <a:off x="2053155" y="1609334"/>
          <a:ext cx="3139553" cy="101342"/>
        </a:xfrm>
        <a:custGeom>
          <a:avLst/>
          <a:gdLst/>
          <a:ahLst/>
          <a:cxnLst/>
          <a:rect l="0" t="0" r="0" b="0"/>
          <a:pathLst>
            <a:path>
              <a:moveTo>
                <a:pt x="3139553" y="0"/>
              </a:moveTo>
              <a:lnTo>
                <a:pt x="313955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1503523" y="1710677"/>
          <a:ext cx="1099263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1517184" y="1724338"/>
        <a:ext cx="1071941" cy="439085"/>
      </dsp:txXfrm>
    </dsp:sp>
    <dsp:sp modelId="{717119B4-C882-4A47-B70F-FE796E243F9D}">
      <dsp:nvSpPr>
        <dsp:cNvPr id="0" name=""/>
        <dsp:cNvSpPr/>
      </dsp:nvSpPr>
      <dsp:spPr>
        <a:xfrm>
          <a:off x="445480" y="2177084"/>
          <a:ext cx="1607674" cy="101342"/>
        </a:xfrm>
        <a:custGeom>
          <a:avLst/>
          <a:gdLst/>
          <a:ahLst/>
          <a:cxnLst/>
          <a:rect l="0" t="0" r="0" b="0"/>
          <a:pathLst>
            <a:path>
              <a:moveTo>
                <a:pt x="1607674" y="0"/>
              </a:moveTo>
              <a:lnTo>
                <a:pt x="160767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1721" y="2278427"/>
          <a:ext cx="88751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5382" y="2292088"/>
        <a:ext cx="860197" cy="439085"/>
      </dsp:txXfrm>
    </dsp:sp>
    <dsp:sp modelId="{F808E1C0-13F3-4424-B32E-8873AF31C138}">
      <dsp:nvSpPr>
        <dsp:cNvPr id="0" name=""/>
        <dsp:cNvSpPr/>
      </dsp:nvSpPr>
      <dsp:spPr>
        <a:xfrm>
          <a:off x="1481084" y="2177084"/>
          <a:ext cx="572070" cy="101342"/>
        </a:xfrm>
        <a:custGeom>
          <a:avLst/>
          <a:gdLst/>
          <a:ahLst/>
          <a:cxnLst/>
          <a:rect l="0" t="0" r="0" b="0"/>
          <a:pathLst>
            <a:path>
              <a:moveTo>
                <a:pt x="572070" y="0"/>
              </a:moveTo>
              <a:lnTo>
                <a:pt x="5720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003250" y="2278427"/>
          <a:ext cx="955667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016911" y="2292088"/>
        <a:ext cx="928345" cy="439085"/>
      </dsp:txXfrm>
    </dsp:sp>
    <dsp:sp modelId="{5C41A42A-C667-4104-B8AA-54CBDF33E7E6}">
      <dsp:nvSpPr>
        <dsp:cNvPr id="0" name=""/>
        <dsp:cNvSpPr/>
      </dsp:nvSpPr>
      <dsp:spPr>
        <a:xfrm>
          <a:off x="2053155" y="2177084"/>
          <a:ext cx="5374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537447" y="50671"/>
              </a:lnTo>
              <a:lnTo>
                <a:pt x="5374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072928" y="2278427"/>
          <a:ext cx="103534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086589" y="2292088"/>
        <a:ext cx="1008027" cy="439085"/>
      </dsp:txXfrm>
    </dsp:sp>
    <dsp:sp modelId="{3A2580A4-B2AC-40F6-A667-5BD60B4FCDE2}">
      <dsp:nvSpPr>
        <dsp:cNvPr id="0" name=""/>
        <dsp:cNvSpPr/>
      </dsp:nvSpPr>
      <dsp:spPr>
        <a:xfrm>
          <a:off x="2053155" y="2177084"/>
          <a:ext cx="16102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10283" y="50671"/>
              </a:lnTo>
              <a:lnTo>
                <a:pt x="16102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C1E33-D63E-4835-BC8C-0125D7F1A6CC}">
      <dsp:nvSpPr>
        <dsp:cNvPr id="0" name=""/>
        <dsp:cNvSpPr/>
      </dsp:nvSpPr>
      <dsp:spPr>
        <a:xfrm>
          <a:off x="3222288" y="2278427"/>
          <a:ext cx="882301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35949" y="2292088"/>
        <a:ext cx="854979" cy="439085"/>
      </dsp:txXfrm>
    </dsp:sp>
    <dsp:sp modelId="{0EC3E6E0-3E27-43F8-891C-43DC1A9F617F}">
      <dsp:nvSpPr>
        <dsp:cNvPr id="0" name=""/>
        <dsp:cNvSpPr/>
      </dsp:nvSpPr>
      <dsp:spPr>
        <a:xfrm>
          <a:off x="3617718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EFFB5D-F6B7-4326-A34F-1FB9910F7543}">
      <dsp:nvSpPr>
        <dsp:cNvPr id="0" name=""/>
        <dsp:cNvSpPr/>
      </dsp:nvSpPr>
      <dsp:spPr>
        <a:xfrm>
          <a:off x="3417647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sp:txBody>
      <dsp:txXfrm>
        <a:off x="3431308" y="2859838"/>
        <a:ext cx="464261" cy="439085"/>
      </dsp:txXfrm>
    </dsp:sp>
    <dsp:sp modelId="{165CC70F-3070-41AC-A9D6-085C78856160}">
      <dsp:nvSpPr>
        <dsp:cNvPr id="0" name=""/>
        <dsp:cNvSpPr/>
      </dsp:nvSpPr>
      <dsp:spPr>
        <a:xfrm>
          <a:off x="5192709" y="1609334"/>
          <a:ext cx="218099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8099" y="50671"/>
              </a:lnTo>
              <a:lnTo>
                <a:pt x="218099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921268" y="1710677"/>
          <a:ext cx="979081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934929" y="1724338"/>
        <a:ext cx="951759" cy="439085"/>
      </dsp:txXfrm>
    </dsp:sp>
    <dsp:sp modelId="{D2CBF229-4CCA-490F-9C4B-3F19E37A3636}">
      <dsp:nvSpPr>
        <dsp:cNvPr id="0" name=""/>
        <dsp:cNvSpPr/>
      </dsp:nvSpPr>
      <dsp:spPr>
        <a:xfrm>
          <a:off x="4680865" y="2177084"/>
          <a:ext cx="729943" cy="101342"/>
        </a:xfrm>
        <a:custGeom>
          <a:avLst/>
          <a:gdLst/>
          <a:ahLst/>
          <a:cxnLst/>
          <a:rect l="0" t="0" r="0" b="0"/>
          <a:pathLst>
            <a:path>
              <a:moveTo>
                <a:pt x="729943" y="0"/>
              </a:moveTo>
              <a:lnTo>
                <a:pt x="72994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4218599" y="2278427"/>
          <a:ext cx="924530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232260" y="2292088"/>
        <a:ext cx="897208" cy="439085"/>
      </dsp:txXfrm>
    </dsp:sp>
    <dsp:sp modelId="{3EE2552C-2E93-49F9-ABAC-4A3E3435936F}">
      <dsp:nvSpPr>
        <dsp:cNvPr id="0" name=""/>
        <dsp:cNvSpPr/>
      </dsp:nvSpPr>
      <dsp:spPr>
        <a:xfrm>
          <a:off x="463514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4328093" y="2846177"/>
          <a:ext cx="70554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341754" y="2859838"/>
        <a:ext cx="678221" cy="439085"/>
      </dsp:txXfrm>
    </dsp:sp>
    <dsp:sp modelId="{FE4D33B2-8546-46C9-A049-AC93D5F7114F}">
      <dsp:nvSpPr>
        <dsp:cNvPr id="0" name=""/>
        <dsp:cNvSpPr/>
      </dsp:nvSpPr>
      <dsp:spPr>
        <a:xfrm>
          <a:off x="5410808" y="2177084"/>
          <a:ext cx="2164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6473" y="50671"/>
              </a:lnTo>
              <a:lnTo>
                <a:pt x="2164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5257141" y="2278427"/>
          <a:ext cx="740282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270802" y="2292088"/>
        <a:ext cx="712960" cy="439085"/>
      </dsp:txXfrm>
    </dsp:sp>
    <dsp:sp modelId="{85905866-D691-4771-803C-1AF6D95BEC27}">
      <dsp:nvSpPr>
        <dsp:cNvPr id="0" name=""/>
        <dsp:cNvSpPr/>
      </dsp:nvSpPr>
      <dsp:spPr>
        <a:xfrm>
          <a:off x="5581562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5308341" y="2846177"/>
          <a:ext cx="63788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322002" y="2859838"/>
        <a:ext cx="610559" cy="439085"/>
      </dsp:txXfrm>
    </dsp:sp>
    <dsp:sp modelId="{1EEBB945-63FD-4B24-B63C-597318D74212}">
      <dsp:nvSpPr>
        <dsp:cNvPr id="0" name=""/>
        <dsp:cNvSpPr/>
      </dsp:nvSpPr>
      <dsp:spPr>
        <a:xfrm>
          <a:off x="5410808" y="2177084"/>
          <a:ext cx="94641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46417" y="50671"/>
              </a:lnTo>
              <a:lnTo>
                <a:pt x="94641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6111433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292088"/>
        <a:ext cx="464261" cy="439085"/>
      </dsp:txXfrm>
    </dsp:sp>
    <dsp:sp modelId="{04088FE9-F1BD-4A14-B048-5F6B403C8434}">
      <dsp:nvSpPr>
        <dsp:cNvPr id="0" name=""/>
        <dsp:cNvSpPr/>
      </dsp:nvSpPr>
      <dsp:spPr>
        <a:xfrm>
          <a:off x="631150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611143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859838"/>
        <a:ext cx="464261" cy="439085"/>
      </dsp:txXfrm>
    </dsp:sp>
    <dsp:sp modelId="{CDF6BB19-8B28-4C1C-BD9F-01E9F9EFECB8}">
      <dsp:nvSpPr>
        <dsp:cNvPr id="0" name=""/>
        <dsp:cNvSpPr/>
      </dsp:nvSpPr>
      <dsp:spPr>
        <a:xfrm>
          <a:off x="5192709" y="1609334"/>
          <a:ext cx="337527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375278" y="50671"/>
              </a:lnTo>
              <a:lnTo>
                <a:pt x="337527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254080" y="1710677"/>
          <a:ext cx="627814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267741" y="1724338"/>
        <a:ext cx="600492" cy="439085"/>
      </dsp:txXfrm>
    </dsp:sp>
    <dsp:sp modelId="{C4EB4996-2AA4-435D-AD34-E55D70EB8238}">
      <dsp:nvSpPr>
        <dsp:cNvPr id="0" name=""/>
        <dsp:cNvSpPr/>
      </dsp:nvSpPr>
      <dsp:spPr>
        <a:xfrm>
          <a:off x="7234964" y="2177084"/>
          <a:ext cx="1333023" cy="101342"/>
        </a:xfrm>
        <a:custGeom>
          <a:avLst/>
          <a:gdLst/>
          <a:ahLst/>
          <a:cxnLst/>
          <a:rect l="0" t="0" r="0" b="0"/>
          <a:pathLst>
            <a:path>
              <a:moveTo>
                <a:pt x="1333023" y="0"/>
              </a:moveTo>
              <a:lnTo>
                <a:pt x="133302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828925" y="2278427"/>
          <a:ext cx="812078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842586" y="2292088"/>
        <a:ext cx="784756" cy="439085"/>
      </dsp:txXfrm>
    </dsp:sp>
    <dsp:sp modelId="{5DDA2121-42E6-48DA-A6CE-578C02420C5A}">
      <dsp:nvSpPr>
        <dsp:cNvPr id="0" name=""/>
        <dsp:cNvSpPr/>
      </dsp:nvSpPr>
      <dsp:spPr>
        <a:xfrm>
          <a:off x="71892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890988" y="2846177"/>
          <a:ext cx="68795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904649" y="2859838"/>
        <a:ext cx="660629" cy="439085"/>
      </dsp:txXfrm>
    </dsp:sp>
    <dsp:sp modelId="{A50ACD74-835C-4190-982B-765670D097E3}">
      <dsp:nvSpPr>
        <dsp:cNvPr id="0" name=""/>
        <dsp:cNvSpPr/>
      </dsp:nvSpPr>
      <dsp:spPr>
        <a:xfrm>
          <a:off x="7189244" y="331258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717027" y="3413927"/>
          <a:ext cx="103587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730688" y="3427588"/>
        <a:ext cx="1008551" cy="439085"/>
      </dsp:txXfrm>
    </dsp:sp>
    <dsp:sp modelId="{64C5707C-3740-439D-9B9E-5F859BBA2E6E}">
      <dsp:nvSpPr>
        <dsp:cNvPr id="0" name=""/>
        <dsp:cNvSpPr/>
      </dsp:nvSpPr>
      <dsp:spPr>
        <a:xfrm>
          <a:off x="8000805" y="2177084"/>
          <a:ext cx="567181" cy="101342"/>
        </a:xfrm>
        <a:custGeom>
          <a:avLst/>
          <a:gdLst/>
          <a:ahLst/>
          <a:cxnLst/>
          <a:rect l="0" t="0" r="0" b="0"/>
          <a:pathLst>
            <a:path>
              <a:moveTo>
                <a:pt x="567181" y="0"/>
              </a:moveTo>
              <a:lnTo>
                <a:pt x="567181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755014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768675" y="2292088"/>
        <a:ext cx="464261" cy="439085"/>
      </dsp:txXfrm>
    </dsp:sp>
    <dsp:sp modelId="{D41C5868-FB53-4818-BFD5-A0F87247D228}">
      <dsp:nvSpPr>
        <dsp:cNvPr id="0" name=""/>
        <dsp:cNvSpPr/>
      </dsp:nvSpPr>
      <dsp:spPr>
        <a:xfrm>
          <a:off x="795508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755014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768675" y="2859838"/>
        <a:ext cx="464261" cy="439085"/>
      </dsp:txXfrm>
    </dsp:sp>
    <dsp:sp modelId="{020F8FAA-BDC5-4DDF-9CEF-504B75F1394A}">
      <dsp:nvSpPr>
        <dsp:cNvPr id="0" name=""/>
        <dsp:cNvSpPr/>
      </dsp:nvSpPr>
      <dsp:spPr>
        <a:xfrm>
          <a:off x="8567987" y="2177084"/>
          <a:ext cx="1602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0247" y="50671"/>
              </a:lnTo>
              <a:lnTo>
                <a:pt x="1602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8360608" y="2278427"/>
          <a:ext cx="735254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374269" y="2292088"/>
        <a:ext cx="707932" cy="439085"/>
      </dsp:txXfrm>
    </dsp:sp>
    <dsp:sp modelId="{01EB7F82-3EB0-4CBF-92B8-596A36AE562B}">
      <dsp:nvSpPr>
        <dsp:cNvPr id="0" name=""/>
        <dsp:cNvSpPr/>
      </dsp:nvSpPr>
      <dsp:spPr>
        <a:xfrm>
          <a:off x="868251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48244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496104" y="2859838"/>
        <a:ext cx="464261" cy="439085"/>
      </dsp:txXfrm>
    </dsp:sp>
    <dsp:sp modelId="{439B323C-2D6A-4620-A452-C4B3AB935BF9}">
      <dsp:nvSpPr>
        <dsp:cNvPr id="0" name=""/>
        <dsp:cNvSpPr/>
      </dsp:nvSpPr>
      <dsp:spPr>
        <a:xfrm>
          <a:off x="8567987" y="2177084"/>
          <a:ext cx="887676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887676" y="50671"/>
              </a:lnTo>
              <a:lnTo>
                <a:pt x="887676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9209872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223533" y="2292088"/>
        <a:ext cx="464261" cy="439085"/>
      </dsp:txXfrm>
    </dsp:sp>
    <dsp:sp modelId="{29609F51-31F6-4ADE-964B-F9D1524B410D}">
      <dsp:nvSpPr>
        <dsp:cNvPr id="0" name=""/>
        <dsp:cNvSpPr/>
      </dsp:nvSpPr>
      <dsp:spPr>
        <a:xfrm>
          <a:off x="94099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9209872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223533" y="2859838"/>
        <a:ext cx="464261" cy="439085"/>
      </dsp:txXfrm>
    </dsp:sp>
    <dsp:sp modelId="{C2705960-6B5A-4F87-9557-FD073F6C5372}">
      <dsp:nvSpPr>
        <dsp:cNvPr id="0" name=""/>
        <dsp:cNvSpPr/>
      </dsp:nvSpPr>
      <dsp:spPr>
        <a:xfrm>
          <a:off x="8567987" y="2177084"/>
          <a:ext cx="1493270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493270" y="50671"/>
              </a:lnTo>
              <a:lnTo>
                <a:pt x="149327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815466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829127" y="2292088"/>
        <a:ext cx="464261" cy="439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034759" y="1146126"/>
          <a:ext cx="1440854" cy="465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048382" y="1159749"/>
        <a:ext cx="1413608" cy="437881"/>
      </dsp:txXfrm>
    </dsp:sp>
    <dsp:sp modelId="{CF43DD4A-05E7-43F5-B96B-B66C6C37830F}">
      <dsp:nvSpPr>
        <dsp:cNvPr id="0" name=""/>
        <dsp:cNvSpPr/>
      </dsp:nvSpPr>
      <dsp:spPr>
        <a:xfrm>
          <a:off x="1561809" y="1611253"/>
          <a:ext cx="3193377" cy="101342"/>
        </a:xfrm>
        <a:custGeom>
          <a:avLst/>
          <a:gdLst/>
          <a:ahLst/>
          <a:cxnLst/>
          <a:rect l="0" t="0" r="0" b="0"/>
          <a:pathLst>
            <a:path>
              <a:moveTo>
                <a:pt x="3193377" y="0"/>
              </a:moveTo>
              <a:lnTo>
                <a:pt x="319337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893471" y="1712596"/>
          <a:ext cx="1336675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907094" y="1726219"/>
        <a:ext cx="1309429" cy="437881"/>
      </dsp:txXfrm>
    </dsp:sp>
    <dsp:sp modelId="{717119B4-C882-4A47-B70F-FE796E243F9D}">
      <dsp:nvSpPr>
        <dsp:cNvPr id="0" name=""/>
        <dsp:cNvSpPr/>
      </dsp:nvSpPr>
      <dsp:spPr>
        <a:xfrm>
          <a:off x="544084" y="2177724"/>
          <a:ext cx="1017724" cy="101342"/>
        </a:xfrm>
        <a:custGeom>
          <a:avLst/>
          <a:gdLst/>
          <a:ahLst/>
          <a:cxnLst/>
          <a:rect l="0" t="0" r="0" b="0"/>
          <a:pathLst>
            <a:path>
              <a:moveTo>
                <a:pt x="1017724" y="0"/>
              </a:moveTo>
              <a:lnTo>
                <a:pt x="101772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4485" y="2279067"/>
          <a:ext cx="1079197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8108" y="2292690"/>
        <a:ext cx="1051951" cy="437881"/>
      </dsp:txXfrm>
    </dsp:sp>
    <dsp:sp modelId="{F808E1C0-13F3-4424-B32E-8873AF31C138}">
      <dsp:nvSpPr>
        <dsp:cNvPr id="0" name=""/>
        <dsp:cNvSpPr/>
      </dsp:nvSpPr>
      <dsp:spPr>
        <a:xfrm>
          <a:off x="1516089" y="217772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671"/>
              </a:lnTo>
              <a:lnTo>
                <a:pt x="129768" y="50671"/>
              </a:lnTo>
              <a:lnTo>
                <a:pt x="12976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197694" y="2279067"/>
          <a:ext cx="89632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211317" y="2292690"/>
        <a:ext cx="869082" cy="437881"/>
      </dsp:txXfrm>
    </dsp:sp>
    <dsp:sp modelId="{5C41A42A-C667-4104-B8AA-54CBDF33E7E6}">
      <dsp:nvSpPr>
        <dsp:cNvPr id="0" name=""/>
        <dsp:cNvSpPr/>
      </dsp:nvSpPr>
      <dsp:spPr>
        <a:xfrm>
          <a:off x="1561809" y="2177724"/>
          <a:ext cx="11017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01773" y="50671"/>
              </a:lnTo>
              <a:lnTo>
                <a:pt x="11017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208032" y="2279067"/>
          <a:ext cx="911100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221655" y="2292690"/>
        <a:ext cx="883854" cy="437881"/>
      </dsp:txXfrm>
    </dsp:sp>
    <dsp:sp modelId="{165CC70F-3070-41AC-A9D6-085C78856160}">
      <dsp:nvSpPr>
        <dsp:cNvPr id="0" name=""/>
        <dsp:cNvSpPr/>
      </dsp:nvSpPr>
      <dsp:spPr>
        <a:xfrm>
          <a:off x="4619904" y="1611253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135282" y="0"/>
              </a:moveTo>
              <a:lnTo>
                <a:pt x="135282" y="50671"/>
              </a:lnTo>
              <a:lnTo>
                <a:pt x="45720" y="50671"/>
              </a:ln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070355" y="1712596"/>
          <a:ext cx="1190536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083978" y="1726219"/>
        <a:ext cx="1163290" cy="437881"/>
      </dsp:txXfrm>
    </dsp:sp>
    <dsp:sp modelId="{D2CBF229-4CCA-490F-9C4B-3F19E37A3636}">
      <dsp:nvSpPr>
        <dsp:cNvPr id="0" name=""/>
        <dsp:cNvSpPr/>
      </dsp:nvSpPr>
      <dsp:spPr>
        <a:xfrm>
          <a:off x="3802653" y="2177724"/>
          <a:ext cx="862970" cy="101342"/>
        </a:xfrm>
        <a:custGeom>
          <a:avLst/>
          <a:gdLst/>
          <a:ahLst/>
          <a:cxnLst/>
          <a:rect l="0" t="0" r="0" b="0"/>
          <a:pathLst>
            <a:path>
              <a:moveTo>
                <a:pt x="862970" y="0"/>
              </a:moveTo>
              <a:lnTo>
                <a:pt x="8629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3233143" y="2279067"/>
          <a:ext cx="113901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46766" y="2292690"/>
        <a:ext cx="1111772" cy="437881"/>
      </dsp:txXfrm>
    </dsp:sp>
    <dsp:sp modelId="{3EE2552C-2E93-49F9-ABAC-4A3E3435936F}">
      <dsp:nvSpPr>
        <dsp:cNvPr id="0" name=""/>
        <dsp:cNvSpPr/>
      </dsp:nvSpPr>
      <dsp:spPr>
        <a:xfrm>
          <a:off x="3756933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3503776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517399" y="2859160"/>
        <a:ext cx="570507" cy="437881"/>
      </dsp:txXfrm>
    </dsp:sp>
    <dsp:sp modelId="{FE4D33B2-8546-46C9-A049-AC93D5F7114F}">
      <dsp:nvSpPr>
        <dsp:cNvPr id="0" name=""/>
        <dsp:cNvSpPr/>
      </dsp:nvSpPr>
      <dsp:spPr>
        <a:xfrm>
          <a:off x="4665624" y="2177724"/>
          <a:ext cx="270632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70632" y="50671"/>
              </a:lnTo>
              <a:lnTo>
                <a:pt x="270632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4486173" y="2279067"/>
          <a:ext cx="900166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499796" y="2292690"/>
        <a:ext cx="872920" cy="437881"/>
      </dsp:txXfrm>
    </dsp:sp>
    <dsp:sp modelId="{85905866-D691-4771-803C-1AF6D95BEC27}">
      <dsp:nvSpPr>
        <dsp:cNvPr id="0" name=""/>
        <dsp:cNvSpPr/>
      </dsp:nvSpPr>
      <dsp:spPr>
        <a:xfrm>
          <a:off x="4890536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4637379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651002" y="2859160"/>
        <a:ext cx="570507" cy="437881"/>
      </dsp:txXfrm>
    </dsp:sp>
    <dsp:sp modelId="{1EEBB945-63FD-4B24-B63C-597318D74212}">
      <dsp:nvSpPr>
        <dsp:cNvPr id="0" name=""/>
        <dsp:cNvSpPr/>
      </dsp:nvSpPr>
      <dsp:spPr>
        <a:xfrm>
          <a:off x="4665624" y="2177724"/>
          <a:ext cx="113360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33603" y="50671"/>
              </a:lnTo>
              <a:lnTo>
                <a:pt x="113360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550035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292690"/>
        <a:ext cx="570507" cy="437881"/>
      </dsp:txXfrm>
    </dsp:sp>
    <dsp:sp modelId="{04088FE9-F1BD-4A14-B048-5F6B403C8434}">
      <dsp:nvSpPr>
        <dsp:cNvPr id="0" name=""/>
        <dsp:cNvSpPr/>
      </dsp:nvSpPr>
      <dsp:spPr>
        <a:xfrm>
          <a:off x="575350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550035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859160"/>
        <a:ext cx="570507" cy="437881"/>
      </dsp:txXfrm>
    </dsp:sp>
    <dsp:sp modelId="{CDF6BB19-8B28-4C1C-BD9F-01E9F9EFECB8}">
      <dsp:nvSpPr>
        <dsp:cNvPr id="0" name=""/>
        <dsp:cNvSpPr/>
      </dsp:nvSpPr>
      <dsp:spPr>
        <a:xfrm>
          <a:off x="4755186" y="1611253"/>
          <a:ext cx="356283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562838" y="50671"/>
              </a:lnTo>
              <a:lnTo>
                <a:pt x="356283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019148" y="1712596"/>
          <a:ext cx="597753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032771" y="1726219"/>
        <a:ext cx="570507" cy="437881"/>
      </dsp:txXfrm>
    </dsp:sp>
    <dsp:sp modelId="{C4EB4996-2AA4-435D-AD34-E55D70EB8238}">
      <dsp:nvSpPr>
        <dsp:cNvPr id="0" name=""/>
        <dsp:cNvSpPr/>
      </dsp:nvSpPr>
      <dsp:spPr>
        <a:xfrm>
          <a:off x="6742664" y="2177724"/>
          <a:ext cx="1575360" cy="101342"/>
        </a:xfrm>
        <a:custGeom>
          <a:avLst/>
          <a:gdLst/>
          <a:ahLst/>
          <a:cxnLst/>
          <a:rect l="0" t="0" r="0" b="0"/>
          <a:pathLst>
            <a:path>
              <a:moveTo>
                <a:pt x="1575360" y="0"/>
              </a:moveTo>
              <a:lnTo>
                <a:pt x="157536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331765" y="2279067"/>
          <a:ext cx="821799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345388" y="2292690"/>
        <a:ext cx="794553" cy="437881"/>
      </dsp:txXfrm>
    </dsp:sp>
    <dsp:sp modelId="{5DDA2121-42E6-48DA-A6CE-578C02420C5A}">
      <dsp:nvSpPr>
        <dsp:cNvPr id="0" name=""/>
        <dsp:cNvSpPr/>
      </dsp:nvSpPr>
      <dsp:spPr>
        <a:xfrm>
          <a:off x="669694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324400" y="2845537"/>
          <a:ext cx="836529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338023" y="2859160"/>
        <a:ext cx="809283" cy="437881"/>
      </dsp:txXfrm>
    </dsp:sp>
    <dsp:sp modelId="{A50ACD74-835C-4190-982B-765670D097E3}">
      <dsp:nvSpPr>
        <dsp:cNvPr id="0" name=""/>
        <dsp:cNvSpPr/>
      </dsp:nvSpPr>
      <dsp:spPr>
        <a:xfrm>
          <a:off x="6696944" y="3310665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212114" y="3412008"/>
          <a:ext cx="1061100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225737" y="3425631"/>
        <a:ext cx="1033854" cy="437881"/>
      </dsp:txXfrm>
    </dsp:sp>
    <dsp:sp modelId="{64C5707C-3740-439D-9B9E-5F859BBA2E6E}">
      <dsp:nvSpPr>
        <dsp:cNvPr id="0" name=""/>
        <dsp:cNvSpPr/>
      </dsp:nvSpPr>
      <dsp:spPr>
        <a:xfrm>
          <a:off x="7573817" y="2177724"/>
          <a:ext cx="744207" cy="101342"/>
        </a:xfrm>
        <a:custGeom>
          <a:avLst/>
          <a:gdLst/>
          <a:ahLst/>
          <a:cxnLst/>
          <a:rect l="0" t="0" r="0" b="0"/>
          <a:pathLst>
            <a:path>
              <a:moveTo>
                <a:pt x="744207" y="0"/>
              </a:moveTo>
              <a:lnTo>
                <a:pt x="74420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27494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288563" y="2292690"/>
        <a:ext cx="570507" cy="437881"/>
      </dsp:txXfrm>
    </dsp:sp>
    <dsp:sp modelId="{D41C5868-FB53-4818-BFD5-A0F87247D228}">
      <dsp:nvSpPr>
        <dsp:cNvPr id="0" name=""/>
        <dsp:cNvSpPr/>
      </dsp:nvSpPr>
      <dsp:spPr>
        <a:xfrm>
          <a:off x="752809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27494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288563" y="2859160"/>
        <a:ext cx="570507" cy="437881"/>
      </dsp:txXfrm>
    </dsp:sp>
    <dsp:sp modelId="{020F8FAA-BDC5-4DDF-9CEF-504B75F1394A}">
      <dsp:nvSpPr>
        <dsp:cNvPr id="0" name=""/>
        <dsp:cNvSpPr/>
      </dsp:nvSpPr>
      <dsp:spPr>
        <a:xfrm>
          <a:off x="8318025" y="2177724"/>
          <a:ext cx="115705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5705" y="50671"/>
              </a:lnTo>
              <a:lnTo>
                <a:pt x="115705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7986704" y="2279067"/>
          <a:ext cx="894051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000327" y="2292690"/>
        <a:ext cx="866805" cy="437881"/>
      </dsp:txXfrm>
    </dsp:sp>
    <dsp:sp modelId="{01EB7F82-3EB0-4CBF-92B8-596A36AE562B}">
      <dsp:nvSpPr>
        <dsp:cNvPr id="0" name=""/>
        <dsp:cNvSpPr/>
      </dsp:nvSpPr>
      <dsp:spPr>
        <a:xfrm>
          <a:off x="8388010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134853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148476" y="2859160"/>
        <a:ext cx="570507" cy="437881"/>
      </dsp:txXfrm>
    </dsp:sp>
    <dsp:sp modelId="{439B323C-2D6A-4620-A452-C4B3AB935BF9}">
      <dsp:nvSpPr>
        <dsp:cNvPr id="0" name=""/>
        <dsp:cNvSpPr/>
      </dsp:nvSpPr>
      <dsp:spPr>
        <a:xfrm>
          <a:off x="8318025" y="2177724"/>
          <a:ext cx="97561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75618" y="50671"/>
              </a:lnTo>
              <a:lnTo>
                <a:pt x="97561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8994767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008390" y="2292690"/>
        <a:ext cx="570507" cy="437881"/>
      </dsp:txXfrm>
    </dsp:sp>
    <dsp:sp modelId="{29609F51-31F6-4ADE-964B-F9D1524B410D}">
      <dsp:nvSpPr>
        <dsp:cNvPr id="0" name=""/>
        <dsp:cNvSpPr/>
      </dsp:nvSpPr>
      <dsp:spPr>
        <a:xfrm>
          <a:off x="924792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8994767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008390" y="2859160"/>
        <a:ext cx="570507" cy="437881"/>
      </dsp:txXfrm>
    </dsp:sp>
    <dsp:sp modelId="{C2705960-6B5A-4F87-9557-FD073F6C5372}">
      <dsp:nvSpPr>
        <dsp:cNvPr id="0" name=""/>
        <dsp:cNvSpPr/>
      </dsp:nvSpPr>
      <dsp:spPr>
        <a:xfrm>
          <a:off x="8318025" y="2177724"/>
          <a:ext cx="16873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87383" y="50671"/>
              </a:lnTo>
              <a:lnTo>
                <a:pt x="16873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706531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720154" y="2292690"/>
        <a:ext cx="570507" cy="437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2024/12/26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2024/12/26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取</a:t>
            </a:r>
            <a:r>
              <a:rPr lang="en-US" altLang="zh-TW" dirty="0"/>
              <a:t>L1norm </a:t>
            </a:r>
          </a:p>
          <a:p>
            <a:r>
              <a:rPr lang="en-US" altLang="zh-TW" dirty="0"/>
              <a:t>C</a:t>
            </a:r>
            <a:r>
              <a:rPr lang="zh-TW" altLang="en-US" dirty="0"/>
              <a:t>延遲較長 </a:t>
            </a:r>
            <a:r>
              <a:rPr lang="en-US" altLang="zh-TW" dirty="0"/>
              <a:t>(</a:t>
            </a:r>
            <a:r>
              <a:rPr lang="zh-TW" altLang="en-US" dirty="0"/>
              <a:t>並行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62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2024/12/26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 fontScale="90000"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5300" dirty="0"/>
              <a:t>嵌入式影像處理</a:t>
            </a:r>
            <a:br>
              <a:rPr lang="en-US" altLang="zh-TW" sz="5300" dirty="0"/>
            </a:br>
            <a:r>
              <a:rPr lang="zh-TW" altLang="en-US" sz="4400" b="0" dirty="0"/>
              <a:t>行人偵測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532539"/>
            <a:ext cx="12696646" cy="2325461"/>
          </a:xfrm>
        </p:spPr>
        <p:txBody>
          <a:bodyPr numCol="3">
            <a:normAutofit/>
          </a:bodyPr>
          <a:lstStyle/>
          <a:p>
            <a:r>
              <a:rPr lang="zh-TW" altLang="en-US" dirty="0"/>
              <a:t>目前成員：徐紹崴、林宸毅、曾威璋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2024/12/12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2024/11/28</a:t>
            </a:r>
          </a:p>
          <a:p>
            <a:pPr algn="l"/>
            <a:r>
              <a:rPr lang="zh-TW" altLang="en-US" dirty="0"/>
              <a:t>結束日期 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85910"/>
              </p:ext>
            </p:extLst>
          </p:nvPr>
        </p:nvGraphicFramePr>
        <p:xfrm>
          <a:off x="2032000" y="4033318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 image(64*128)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將前後景分離的圖片進行縮放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縮放為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64*128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的圖片並輸出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35191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原始圖片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(from DDR)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DDR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的圖片讀取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將行人和背景分離並找出行人所在的座標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15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60639"/>
              </p:ext>
            </p:extLst>
          </p:nvPr>
        </p:nvGraphicFramePr>
        <p:xfrm>
          <a:off x="2032000" y="3815204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SVM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五組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1:2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影像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例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:64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128)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特徵向量，使用 支援向量機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(SVM)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進行分類，輸出判斷結果，標記行人所在的區域。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CD035D7-B5D7-4368-9A0A-2A1D27FFD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471655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470694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5680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4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後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(64*128)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89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79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的大小為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16x16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像素。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中每個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Cell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大小為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8x8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像素。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7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5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65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r>
              <a:rPr lang="zh-TW" altLang="en-US" dirty="0"/>
              <a:t> </a:t>
            </a:r>
            <a:r>
              <a:rPr lang="en-US" altLang="zh-TW" dirty="0"/>
              <a:t>- Video in</a:t>
            </a:r>
            <a:r>
              <a:rPr lang="zh-TW" altLang="en-US" dirty="0"/>
              <a:t>測試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CAM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TVP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5150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FPGA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 VGA out  </a:t>
            </a:r>
            <a:r>
              <a:rPr lang="zh-TW" altLang="en-US" dirty="0">
                <a:sym typeface="Wingdings" panose="05000000000000000000" pitchFamily="2" charset="2"/>
              </a:rPr>
              <a:t>螢幕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螢幕有吃到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VGA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訊號，但是影像未被解出來。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5d17c785-bfd8-4b98-bf98-aae103916fef">
            <a:hlinkClick r:id="" action="ppaction://media"/>
            <a:extLst>
              <a:ext uri="{FF2B5EF4-FFF2-40B4-BE49-F238E27FC236}">
                <a16:creationId xmlns:a16="http://schemas.microsoft.com/office/drawing/2014/main" id="{8EFB5665-CBD3-4A4D-8B59-62D7226D4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2139" y="1777881"/>
            <a:ext cx="7976733" cy="44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1255-BAC4-7982-1734-71A82A5C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0190A-84B8-96AB-D254-D8EAC264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圖片規格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918158-4A6D-3341-841E-39462BC75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6" y="1851427"/>
            <a:ext cx="4450323" cy="344466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1A33A6-9C69-B894-65E1-C4A2B2376D33}"/>
              </a:ext>
            </a:extLst>
          </p:cNvPr>
          <p:cNvSpPr txBox="1"/>
          <p:nvPr/>
        </p:nvSpPr>
        <p:spPr>
          <a:xfrm>
            <a:off x="6345381" y="2262910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尺寸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:385x298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10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47E1C-DD18-0601-A3A8-8B6C5932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D852D0-81B2-6A74-1A3D-6F8E52A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bram_1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A8EC-45FA-2E2A-EB2E-D0EE27AE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0" y="2343712"/>
            <a:ext cx="1745980" cy="23924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A710924-5BF6-7BB2-B806-663B5E81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48" y="2005500"/>
            <a:ext cx="4610036" cy="30688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6E1235-921F-84EB-F886-CC13A270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923" y="1952345"/>
            <a:ext cx="4577617" cy="312201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4662EAC-A96C-01FA-6517-1C7E99CE484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1942440" y="3539930"/>
            <a:ext cx="379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AD07967-8B2B-71F4-9078-D4E46274F058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932184" y="3513353"/>
            <a:ext cx="485739" cy="26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AA8782-D8D3-5080-4E24-7B9B48237623}"/>
              </a:ext>
            </a:extLst>
          </p:cNvPr>
          <p:cNvSpPr txBox="1"/>
          <p:nvPr/>
        </p:nvSpPr>
        <p:spPr>
          <a:xfrm>
            <a:off x="3331767" y="5341067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選定輸出腳為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D0F3FDD-6048-A2C9-8A3C-262BA90A0A38}"/>
              </a:ext>
            </a:extLst>
          </p:cNvPr>
          <p:cNvSpPr txBox="1"/>
          <p:nvPr/>
        </p:nvSpPr>
        <p:spPr>
          <a:xfrm>
            <a:off x="473364" y="5276538"/>
            <a:ext cx="125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ip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catalog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28D959-6F64-6425-E7CA-5C13707BE014}"/>
              </a:ext>
            </a:extLst>
          </p:cNvPr>
          <p:cNvSpPr/>
          <p:nvPr/>
        </p:nvSpPr>
        <p:spPr>
          <a:xfrm>
            <a:off x="3777673" y="2456873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0ABFEB7-EBF5-6D18-2BC1-1E3CD1C74462}"/>
              </a:ext>
            </a:extLst>
          </p:cNvPr>
          <p:cNvSpPr/>
          <p:nvPr/>
        </p:nvSpPr>
        <p:spPr>
          <a:xfrm>
            <a:off x="7528222" y="2343712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D0A6CA7-239B-6222-AD88-D3D67C78D092}"/>
              </a:ext>
            </a:extLst>
          </p:cNvPr>
          <p:cNvSpPr txBox="1"/>
          <p:nvPr/>
        </p:nvSpPr>
        <p:spPr>
          <a:xfrm>
            <a:off x="8419199" y="1222147"/>
            <a:ext cx="2129686" cy="64633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Width: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寬度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(24bit)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Depth: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(114732)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2AD20B-C477-1C30-CADB-F0AF0AD1ACF8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flipH="1">
            <a:off x="8775131" y="1868478"/>
            <a:ext cx="708911" cy="47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6705A70-9334-108A-1113-BC24CD185246}"/>
              </a:ext>
            </a:extLst>
          </p:cNvPr>
          <p:cNvSpPr txBox="1"/>
          <p:nvPr/>
        </p:nvSpPr>
        <p:spPr>
          <a:xfrm>
            <a:off x="7528222" y="5341067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設定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深度寬度</a:t>
            </a:r>
          </a:p>
        </p:txBody>
      </p:sp>
    </p:spTree>
    <p:extLst>
      <p:ext uri="{BB962C8B-B14F-4D97-AF65-F5344CB8AC3E}">
        <p14:creationId xmlns:p14="http://schemas.microsoft.com/office/powerpoint/2010/main" val="7934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6E81-0CB7-7878-F48C-292AE69DA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FA80E-E382-B781-20A1-4F1700C0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bram_2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B5F44E-5102-D2A4-3F93-EA43378A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83" y="1425856"/>
            <a:ext cx="6015180" cy="4008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301070D-77D1-A860-C0E8-F141AD751B49}"/>
              </a:ext>
            </a:extLst>
          </p:cNvPr>
          <p:cNvSpPr txBox="1"/>
          <p:nvPr/>
        </p:nvSpPr>
        <p:spPr>
          <a:xfrm>
            <a:off x="4559758" y="57751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載入資料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</p:spTree>
    <p:extLst>
      <p:ext uri="{BB962C8B-B14F-4D97-AF65-F5344CB8AC3E}">
        <p14:creationId xmlns:p14="http://schemas.microsoft.com/office/powerpoint/2010/main" val="1287905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AD6D-0264-BC66-A01B-521679EA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3F24F-EF3D-F19D-E015-9BBEF86D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err="1"/>
              <a:t>bram</a:t>
            </a:r>
            <a:r>
              <a:rPr lang="en-US" altLang="zh-TW" dirty="0"/>
              <a:t> </a:t>
            </a:r>
            <a:r>
              <a:rPr lang="zh-TW" altLang="en-US" dirty="0"/>
              <a:t>讀取功能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0FB190-8133-A22B-AEE3-E86E70DFA01D}"/>
              </a:ext>
            </a:extLst>
          </p:cNvPr>
          <p:cNvSpPr txBox="1"/>
          <p:nvPr/>
        </p:nvSpPr>
        <p:spPr>
          <a:xfrm flipH="1">
            <a:off x="838200" y="1542614"/>
            <a:ext cx="304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測試波型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(33876~33881)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4FE761-2CE5-A88D-C172-2A14C3120F89}"/>
              </a:ext>
            </a:extLst>
          </p:cNvPr>
          <p:cNvSpPr txBox="1"/>
          <p:nvPr/>
        </p:nvSpPr>
        <p:spPr>
          <a:xfrm flipH="1">
            <a:off x="8656680" y="5916100"/>
            <a:ext cx="174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EA53C5-25FB-5E99-D642-B4E509CB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1" y="2193616"/>
            <a:ext cx="6212684" cy="31730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FE0C8E-9F6A-CA30-1F38-66B97012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17" y="1727280"/>
            <a:ext cx="3152747" cy="41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7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A69E0-7F5B-B622-FF10-B3125237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94" y="244356"/>
            <a:ext cx="10515600" cy="720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遇到的問題</a:t>
            </a:r>
            <a:r>
              <a:rPr lang="en-US" altLang="zh-TW" dirty="0">
                <a:latin typeface="標楷體" panose="03000509000000000000" pitchFamily="65" charset="-120"/>
              </a:rPr>
              <a:t>_</a:t>
            </a:r>
            <a:r>
              <a:rPr lang="en-US" altLang="zh-TW" dirty="0" err="1">
                <a:latin typeface="標楷體" panose="03000509000000000000" pitchFamily="65" charset="-120"/>
              </a:rPr>
              <a:t>bram</a:t>
            </a:r>
            <a:endParaRPr lang="zh-TW" altLang="en-US" dirty="0">
              <a:latin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3D1073-17C2-0D1A-08B0-E0519F71CB04}"/>
              </a:ext>
            </a:extLst>
          </p:cNvPr>
          <p:cNvSpPr txBox="1"/>
          <p:nvPr/>
        </p:nvSpPr>
        <p:spPr>
          <a:xfrm>
            <a:off x="803694" y="1370991"/>
            <a:ext cx="930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addr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的輸出會無法對上輸出的值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原因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導致無法對上  解決方法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調整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6101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7BDB6FE-2F03-2393-9B31-4A3307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分析</a:t>
            </a:r>
          </a:p>
        </p:txBody>
      </p: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5292AE94-5AF4-F021-867C-CE8F554BBD4B}"/>
              </a:ext>
            </a:extLst>
          </p:cNvPr>
          <p:cNvSpPr/>
          <p:nvPr/>
        </p:nvSpPr>
        <p:spPr>
          <a:xfrm>
            <a:off x="2170526" y="3337705"/>
            <a:ext cx="802257" cy="80225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28E18101-119A-A90D-5D28-8861FF2CE67D}"/>
              </a:ext>
            </a:extLst>
          </p:cNvPr>
          <p:cNvSpPr/>
          <p:nvPr/>
        </p:nvSpPr>
        <p:spPr>
          <a:xfrm>
            <a:off x="5421642" y="3238519"/>
            <a:ext cx="802257" cy="80225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流程圖: 接點 13">
            <a:extLst>
              <a:ext uri="{FF2B5EF4-FFF2-40B4-BE49-F238E27FC236}">
                <a16:creationId xmlns:a16="http://schemas.microsoft.com/office/drawing/2014/main" id="{E5F44FA3-2237-2748-D5DF-01A83D1F7C8E}"/>
              </a:ext>
            </a:extLst>
          </p:cNvPr>
          <p:cNvSpPr/>
          <p:nvPr/>
        </p:nvSpPr>
        <p:spPr>
          <a:xfrm>
            <a:off x="8979624" y="3238883"/>
            <a:ext cx="802257" cy="802256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A76B29-F663-2CF7-8F07-F60D7F25FC7D}"/>
              </a:ext>
            </a:extLst>
          </p:cNvPr>
          <p:cNvSpPr txBox="1"/>
          <p:nvPr/>
        </p:nvSpPr>
        <p:spPr>
          <a:xfrm>
            <a:off x="9336292" y="4410240"/>
            <a:ext cx="456337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A:Preprocessing (</a:t>
            </a:r>
            <a:r>
              <a:rPr lang="zh-TW" altLang="en-US" sz="1100" dirty="0"/>
              <a:t>前處理</a:t>
            </a:r>
            <a:r>
              <a:rPr lang="en-US" altLang="zh-TW" sz="1100" dirty="0"/>
              <a:t>)</a:t>
            </a:r>
            <a:r>
              <a:rPr lang="zh-TW" altLang="en-US" sz="1100" dirty="0"/>
              <a:t> </a:t>
            </a:r>
            <a:r>
              <a:rPr lang="zh-TW" altLang="en-US" sz="1100" dirty="0">
                <a:solidFill>
                  <a:srgbClr val="FF0000"/>
                </a:solidFill>
              </a:rPr>
              <a:t>軟體做運算</a:t>
            </a:r>
            <a:endParaRPr lang="en-US" altLang="zh-TW" sz="1100" dirty="0">
              <a:solidFill>
                <a:srgbClr val="FF0000"/>
              </a:solidFill>
            </a:endParaRPr>
          </a:p>
          <a:p>
            <a:r>
              <a:rPr lang="en-US" altLang="zh-TW" sz="1100" dirty="0"/>
              <a:t>B:Calculate Gradient Images</a:t>
            </a:r>
            <a:r>
              <a:rPr lang="zh-TW" altLang="en-US" sz="1100" dirty="0"/>
              <a:t> </a:t>
            </a:r>
            <a:r>
              <a:rPr lang="en-US" altLang="zh-TW" sz="1100" dirty="0"/>
              <a:t>SOBEL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計算梯度影像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C:Calculate Histogram of Gradients</a:t>
            </a:r>
          </a:p>
          <a:p>
            <a:r>
              <a:rPr lang="en-US" altLang="zh-TW" sz="1100" dirty="0"/>
              <a:t> (</a:t>
            </a:r>
            <a:r>
              <a:rPr lang="zh-TW" altLang="en-US" sz="1100" dirty="0"/>
              <a:t>梯度方向直方圖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D:Block Normalization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區塊正規化</a:t>
            </a:r>
            <a:r>
              <a:rPr lang="en-US" altLang="zh-TW" sz="1100" dirty="0"/>
              <a:t>)</a:t>
            </a:r>
          </a:p>
          <a:p>
            <a:r>
              <a:rPr lang="en-US" altLang="zh-TW" sz="1100" dirty="0"/>
              <a:t>E:Calculate HOG Feature Vector 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生成 </a:t>
            </a:r>
            <a:r>
              <a:rPr lang="en-US" altLang="zh-TW" sz="1100" dirty="0"/>
              <a:t>HOG </a:t>
            </a:r>
            <a:r>
              <a:rPr lang="zh-TW" altLang="en-US" sz="1100" dirty="0"/>
              <a:t>特徵向量</a:t>
            </a:r>
            <a:r>
              <a:rPr lang="en-US" altLang="zh-TW" sz="1100" dirty="0"/>
              <a:t>)</a:t>
            </a:r>
            <a:endParaRPr lang="zh-TW" altLang="en-US" sz="1100" dirty="0"/>
          </a:p>
          <a:p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A6ACC47-79BE-A236-642B-8F040FEBD290}"/>
              </a:ext>
            </a:extLst>
          </p:cNvPr>
          <p:cNvCxnSpPr>
            <a:cxnSpLocks/>
            <a:stCxn id="10" idx="6"/>
            <a:endCxn id="54" idx="2"/>
          </p:cNvCxnSpPr>
          <p:nvPr/>
        </p:nvCxnSpPr>
        <p:spPr>
          <a:xfrm flipV="1">
            <a:off x="2972783" y="3327204"/>
            <a:ext cx="436305" cy="41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流程圖: 接點 53">
            <a:extLst>
              <a:ext uri="{FF2B5EF4-FFF2-40B4-BE49-F238E27FC236}">
                <a16:creationId xmlns:a16="http://schemas.microsoft.com/office/drawing/2014/main" id="{8F30EC30-0E45-1D8E-9D40-7B25977881EA}"/>
              </a:ext>
            </a:extLst>
          </p:cNvPr>
          <p:cNvSpPr/>
          <p:nvPr/>
        </p:nvSpPr>
        <p:spPr>
          <a:xfrm>
            <a:off x="3409088" y="3057204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</a:rPr>
              <a:t>g</a:t>
            </a:r>
            <a:r>
              <a:rPr lang="en-US" altLang="zh-TW" sz="1200" baseline="-25000" dirty="0" err="1">
                <a:solidFill>
                  <a:schemeClr val="tx1"/>
                </a:solidFill>
              </a:rPr>
              <a:t>y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流程圖: 接點 58">
            <a:extLst>
              <a:ext uri="{FF2B5EF4-FFF2-40B4-BE49-F238E27FC236}">
                <a16:creationId xmlns:a16="http://schemas.microsoft.com/office/drawing/2014/main" id="{A94E0E28-8914-1B6E-B01F-C16F55EECE55}"/>
              </a:ext>
            </a:extLst>
          </p:cNvPr>
          <p:cNvSpPr/>
          <p:nvPr/>
        </p:nvSpPr>
        <p:spPr>
          <a:xfrm>
            <a:off x="3392076" y="3796001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</a:rPr>
              <a:t>g</a:t>
            </a:r>
            <a:r>
              <a:rPr lang="en-US" altLang="zh-TW" sz="1200" baseline="-25000" dirty="0" err="1">
                <a:solidFill>
                  <a:schemeClr val="tx1"/>
                </a:solidFill>
              </a:rPr>
              <a:t>x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流程圖: 接點 59">
            <a:extLst>
              <a:ext uri="{FF2B5EF4-FFF2-40B4-BE49-F238E27FC236}">
                <a16:creationId xmlns:a16="http://schemas.microsoft.com/office/drawing/2014/main" id="{B3888A43-2B83-3E89-C848-C18EED736141}"/>
              </a:ext>
            </a:extLst>
          </p:cNvPr>
          <p:cNvSpPr/>
          <p:nvPr/>
        </p:nvSpPr>
        <p:spPr>
          <a:xfrm>
            <a:off x="4420723" y="3796944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TW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流程圖: 接點 61">
            <a:extLst>
              <a:ext uri="{FF2B5EF4-FFF2-40B4-BE49-F238E27FC236}">
                <a16:creationId xmlns:a16="http://schemas.microsoft.com/office/drawing/2014/main" id="{7EBD5E71-A57A-0072-3544-A79B5C13F693}"/>
              </a:ext>
            </a:extLst>
          </p:cNvPr>
          <p:cNvSpPr/>
          <p:nvPr/>
        </p:nvSpPr>
        <p:spPr>
          <a:xfrm>
            <a:off x="4408458" y="3061432"/>
            <a:ext cx="540000" cy="5400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44356802-ECB0-8582-8CD8-A2AEB01B5BE2}"/>
              </a:ext>
            </a:extLst>
          </p:cNvPr>
          <p:cNvCxnSpPr>
            <a:cxnSpLocks/>
            <a:stCxn id="54" idx="6"/>
            <a:endCxn id="60" idx="1"/>
          </p:cNvCxnSpPr>
          <p:nvPr/>
        </p:nvCxnSpPr>
        <p:spPr>
          <a:xfrm>
            <a:off x="3949088" y="3327204"/>
            <a:ext cx="550716" cy="54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87D2B4B-1CA5-1F44-365D-233C50006CCB}"/>
              </a:ext>
            </a:extLst>
          </p:cNvPr>
          <p:cNvCxnSpPr>
            <a:cxnSpLocks/>
            <a:stCxn id="59" idx="6"/>
            <a:endCxn id="62" idx="3"/>
          </p:cNvCxnSpPr>
          <p:nvPr/>
        </p:nvCxnSpPr>
        <p:spPr>
          <a:xfrm flipV="1">
            <a:off x="3932076" y="3522351"/>
            <a:ext cx="555463" cy="54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26B514D9-1F87-C7E0-5E77-E6AB053B9F37}"/>
              </a:ext>
            </a:extLst>
          </p:cNvPr>
          <p:cNvCxnSpPr>
            <a:stCxn id="54" idx="6"/>
            <a:endCxn id="62" idx="2"/>
          </p:cNvCxnSpPr>
          <p:nvPr/>
        </p:nvCxnSpPr>
        <p:spPr>
          <a:xfrm>
            <a:off x="3949088" y="3327204"/>
            <a:ext cx="459370" cy="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374F434-2C7D-2C51-E9E8-268D62693C0D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3935999" y="4065458"/>
            <a:ext cx="484724" cy="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8D8CB31D-A4BB-7215-0C2A-C24188CCF6BD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>
          <a:xfrm>
            <a:off x="4948458" y="3331432"/>
            <a:ext cx="473184" cy="3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E00490F4-C5BE-D9F6-3419-70BDA5C70D8D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>
          <a:xfrm flipV="1">
            <a:off x="4960723" y="3639647"/>
            <a:ext cx="460919" cy="42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6F46EB80-4EB0-AD91-E294-32DF1613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39" y="4733596"/>
            <a:ext cx="1245748" cy="97324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347E957-FAE7-8620-BD88-785FB4B7F2F9}"/>
              </a:ext>
            </a:extLst>
          </p:cNvPr>
          <p:cNvCxnSpPr>
            <a:cxnSpLocks/>
            <a:stCxn id="10" idx="6"/>
            <a:endCxn id="59" idx="2"/>
          </p:cNvCxnSpPr>
          <p:nvPr/>
        </p:nvCxnSpPr>
        <p:spPr>
          <a:xfrm>
            <a:off x="2972783" y="3738833"/>
            <a:ext cx="419293" cy="32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流程圖: 接點 27">
            <a:extLst>
              <a:ext uri="{FF2B5EF4-FFF2-40B4-BE49-F238E27FC236}">
                <a16:creationId xmlns:a16="http://schemas.microsoft.com/office/drawing/2014/main" id="{15251508-1B19-378E-E8D0-2457DCA5ED81}"/>
              </a:ext>
            </a:extLst>
          </p:cNvPr>
          <p:cNvSpPr/>
          <p:nvPr/>
        </p:nvSpPr>
        <p:spPr>
          <a:xfrm>
            <a:off x="7223269" y="3372339"/>
            <a:ext cx="540000" cy="54000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</a:t>
            </a:r>
            <a:r>
              <a:rPr lang="en-US" altLang="zh-TW" sz="900" dirty="0">
                <a:solidFill>
                  <a:schemeClr val="tx1"/>
                </a:solidFill>
              </a:rPr>
              <a:t>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0CE64681-73F6-01E6-BCBA-5D812D96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943" r="56279"/>
          <a:stretch/>
        </p:blipFill>
        <p:spPr>
          <a:xfrm>
            <a:off x="7008453" y="5220216"/>
            <a:ext cx="1164992" cy="63291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D843B59-8F92-1333-0423-E7E082C6B210}"/>
              </a:ext>
            </a:extLst>
          </p:cNvPr>
          <p:cNvCxnSpPr>
            <a:cxnSpLocks/>
            <a:stCxn id="12" idx="6"/>
            <a:endCxn id="28" idx="2"/>
          </p:cNvCxnSpPr>
          <p:nvPr/>
        </p:nvCxnSpPr>
        <p:spPr>
          <a:xfrm>
            <a:off x="6223899" y="3639647"/>
            <a:ext cx="999370" cy="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652666DD-E123-6429-C151-11DC7C8D411E}"/>
              </a:ext>
            </a:extLst>
          </p:cNvPr>
          <p:cNvCxnSpPr>
            <a:cxnSpLocks/>
            <a:stCxn id="28" idx="6"/>
            <a:endCxn id="14" idx="2"/>
          </p:cNvCxnSpPr>
          <p:nvPr/>
        </p:nvCxnSpPr>
        <p:spPr>
          <a:xfrm flipV="1">
            <a:off x="7763269" y="3640011"/>
            <a:ext cx="1216355" cy="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流程圖: 接點 103">
            <a:extLst>
              <a:ext uri="{FF2B5EF4-FFF2-40B4-BE49-F238E27FC236}">
                <a16:creationId xmlns:a16="http://schemas.microsoft.com/office/drawing/2014/main" id="{9C037B41-B646-B36F-C246-6E69C09E688C}"/>
              </a:ext>
            </a:extLst>
          </p:cNvPr>
          <p:cNvSpPr/>
          <p:nvPr/>
        </p:nvSpPr>
        <p:spPr>
          <a:xfrm>
            <a:off x="2153481" y="1800288"/>
            <a:ext cx="802257" cy="80225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流程圖: 接點 104">
            <a:extLst>
              <a:ext uri="{FF2B5EF4-FFF2-40B4-BE49-F238E27FC236}">
                <a16:creationId xmlns:a16="http://schemas.microsoft.com/office/drawing/2014/main" id="{030B35C2-4429-7D1A-45FC-ADB0CF7EB53E}"/>
              </a:ext>
            </a:extLst>
          </p:cNvPr>
          <p:cNvSpPr/>
          <p:nvPr/>
        </p:nvSpPr>
        <p:spPr>
          <a:xfrm>
            <a:off x="5421642" y="1796613"/>
            <a:ext cx="802257" cy="80225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流程圖: 接點 105">
            <a:extLst>
              <a:ext uri="{FF2B5EF4-FFF2-40B4-BE49-F238E27FC236}">
                <a16:creationId xmlns:a16="http://schemas.microsoft.com/office/drawing/2014/main" id="{9322986D-DCB8-E5CE-2880-F4EF43DF204B}"/>
              </a:ext>
            </a:extLst>
          </p:cNvPr>
          <p:cNvSpPr/>
          <p:nvPr/>
        </p:nvSpPr>
        <p:spPr>
          <a:xfrm>
            <a:off x="8979624" y="1790018"/>
            <a:ext cx="802257" cy="802256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5C913924-E50F-924A-CC2F-69C033A4C171}"/>
              </a:ext>
            </a:extLst>
          </p:cNvPr>
          <p:cNvCxnSpPr>
            <a:cxnSpLocks/>
            <a:stCxn id="130" idx="6"/>
            <a:endCxn id="106" idx="2"/>
          </p:cNvCxnSpPr>
          <p:nvPr/>
        </p:nvCxnSpPr>
        <p:spPr>
          <a:xfrm flipV="1">
            <a:off x="7819215" y="2191146"/>
            <a:ext cx="1160409" cy="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流程圖: 接點 128">
            <a:extLst>
              <a:ext uri="{FF2B5EF4-FFF2-40B4-BE49-F238E27FC236}">
                <a16:creationId xmlns:a16="http://schemas.microsoft.com/office/drawing/2014/main" id="{A82B34B7-56F5-0A80-46D9-14D990963606}"/>
              </a:ext>
            </a:extLst>
          </p:cNvPr>
          <p:cNvSpPr/>
          <p:nvPr/>
        </p:nvSpPr>
        <p:spPr>
          <a:xfrm>
            <a:off x="3835567" y="1800288"/>
            <a:ext cx="802257" cy="802256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0" name="流程圖: 接點 129">
            <a:extLst>
              <a:ext uri="{FF2B5EF4-FFF2-40B4-BE49-F238E27FC236}">
                <a16:creationId xmlns:a16="http://schemas.microsoft.com/office/drawing/2014/main" id="{813BAF43-7CD6-1620-418A-AEB90ED8A62E}"/>
              </a:ext>
            </a:extLst>
          </p:cNvPr>
          <p:cNvSpPr/>
          <p:nvPr/>
        </p:nvSpPr>
        <p:spPr>
          <a:xfrm>
            <a:off x="7016958" y="1791320"/>
            <a:ext cx="802257" cy="802256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25C41381-7087-4955-5F8B-648C21D283FE}"/>
              </a:ext>
            </a:extLst>
          </p:cNvPr>
          <p:cNvCxnSpPr>
            <a:cxnSpLocks/>
            <a:stCxn id="104" idx="6"/>
            <a:endCxn id="129" idx="2"/>
          </p:cNvCxnSpPr>
          <p:nvPr/>
        </p:nvCxnSpPr>
        <p:spPr>
          <a:xfrm>
            <a:off x="2955738" y="2201416"/>
            <a:ext cx="87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764E7D9-86A5-E3EF-8089-47D19C51B926}"/>
              </a:ext>
            </a:extLst>
          </p:cNvPr>
          <p:cNvCxnSpPr>
            <a:cxnSpLocks/>
            <a:stCxn id="105" idx="6"/>
            <a:endCxn id="130" idx="2"/>
          </p:cNvCxnSpPr>
          <p:nvPr/>
        </p:nvCxnSpPr>
        <p:spPr>
          <a:xfrm flipV="1">
            <a:off x="6223899" y="2192448"/>
            <a:ext cx="793059" cy="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8EA1AF81-116C-A8B7-87C4-4C2BD65E0E6B}"/>
              </a:ext>
            </a:extLst>
          </p:cNvPr>
          <p:cNvCxnSpPr>
            <a:cxnSpLocks/>
            <a:stCxn id="129" idx="6"/>
            <a:endCxn id="105" idx="2"/>
          </p:cNvCxnSpPr>
          <p:nvPr/>
        </p:nvCxnSpPr>
        <p:spPr>
          <a:xfrm flipV="1">
            <a:off x="4637824" y="2197741"/>
            <a:ext cx="783818" cy="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C6FA682C-EF6D-A813-F15A-06EA6E7F3037}"/>
              </a:ext>
            </a:extLst>
          </p:cNvPr>
          <p:cNvSpPr txBox="1"/>
          <p:nvPr/>
        </p:nvSpPr>
        <p:spPr>
          <a:xfrm>
            <a:off x="6911270" y="4457016"/>
            <a:ext cx="1388040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V</a:t>
            </a:r>
            <a:r>
              <a:rPr lang="en-US" altLang="zh-TW" sz="8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正規化前向量</a:t>
            </a:r>
            <a:endParaRPr lang="en-US" altLang="zh-TW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V</a:t>
            </a:r>
            <a:r>
              <a:rPr lang="en-US" altLang="zh-TW" sz="80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正規化後向量</a:t>
            </a:r>
            <a:endParaRPr lang="en-US" altLang="zh-TW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l-GR" sz="1200" dirty="0">
                <a:solidFill>
                  <a:schemeClr val="tx1"/>
                </a:solidFill>
              </a:rPr>
              <a:t>𝜀</a:t>
            </a:r>
            <a:r>
              <a:rPr lang="zh-TW" altLang="en-US" sz="1200" dirty="0">
                <a:solidFill>
                  <a:schemeClr val="tx1"/>
                </a:solidFill>
              </a:rPr>
              <a:t> </a:t>
            </a:r>
            <a:r>
              <a:rPr lang="en-US" altLang="zh-TW" sz="12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200" dirty="0">
                <a:latin typeface="+mj-ea"/>
                <a:ea typeface="+mj-ea"/>
              </a:rPr>
              <a:t>非零常數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23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5B1262D-9054-0B38-30BD-5610BD34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 IP</a:t>
            </a:r>
            <a:endParaRPr lang="zh-TW" altLang="en-US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FCA46E12-3430-A2AA-70A9-F7F7B820B60A}"/>
              </a:ext>
            </a:extLst>
          </p:cNvPr>
          <p:cNvSpPr/>
          <p:nvPr/>
        </p:nvSpPr>
        <p:spPr>
          <a:xfrm>
            <a:off x="1204669" y="4566593"/>
            <a:ext cx="681133" cy="66468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2D5FA162-B9B5-DD21-5857-4400B109DF92}"/>
              </a:ext>
            </a:extLst>
          </p:cNvPr>
          <p:cNvSpPr/>
          <p:nvPr/>
        </p:nvSpPr>
        <p:spPr>
          <a:xfrm>
            <a:off x="4839775" y="4566593"/>
            <a:ext cx="681133" cy="664685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A0A29EBC-4A51-5AB7-F04D-E8418A869E80}"/>
              </a:ext>
            </a:extLst>
          </p:cNvPr>
          <p:cNvSpPr/>
          <p:nvPr/>
        </p:nvSpPr>
        <p:spPr>
          <a:xfrm>
            <a:off x="1204668" y="2140214"/>
            <a:ext cx="681133" cy="664685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流程圖: 接點 22">
            <a:extLst>
              <a:ext uri="{FF2B5EF4-FFF2-40B4-BE49-F238E27FC236}">
                <a16:creationId xmlns:a16="http://schemas.microsoft.com/office/drawing/2014/main" id="{E2C21CC2-E8B7-0533-5C00-4FC24FAFD7AD}"/>
              </a:ext>
            </a:extLst>
          </p:cNvPr>
          <p:cNvSpPr/>
          <p:nvPr/>
        </p:nvSpPr>
        <p:spPr>
          <a:xfrm>
            <a:off x="4839775" y="2104283"/>
            <a:ext cx="681133" cy="664685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AA81ED9-4881-F854-3011-445783EE2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96" y="1752955"/>
            <a:ext cx="1569060" cy="119896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1C5E04F7-2521-4E35-7DF3-51D81CB0B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690" y="4306930"/>
            <a:ext cx="1570562" cy="1023848"/>
          </a:xfrm>
          <a:prstGeom prst="rect">
            <a:avLst/>
          </a:prstGeom>
        </p:spPr>
      </p:pic>
      <p:pic>
        <p:nvPicPr>
          <p:cNvPr id="28" name="內容版面配置區 3">
            <a:extLst>
              <a:ext uri="{FF2B5EF4-FFF2-40B4-BE49-F238E27FC236}">
                <a16:creationId xmlns:a16="http://schemas.microsoft.com/office/drawing/2014/main" id="{B607DC6F-A531-FEF2-F0A7-6C882B5D1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4136"/>
          <a:stretch/>
        </p:blipFill>
        <p:spPr>
          <a:xfrm>
            <a:off x="6011584" y="1888135"/>
            <a:ext cx="1777092" cy="1063782"/>
          </a:xfrm>
          <a:prstGeom prst="rect">
            <a:avLst/>
          </a:prstGeom>
        </p:spPr>
      </p:pic>
      <p:pic>
        <p:nvPicPr>
          <p:cNvPr id="29" name="內容版面配置區 4">
            <a:extLst>
              <a:ext uri="{FF2B5EF4-FFF2-40B4-BE49-F238E27FC236}">
                <a16:creationId xmlns:a16="http://schemas.microsoft.com/office/drawing/2014/main" id="{8F2C398B-297B-972E-2A0C-15E9FFC8D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85" y="4302150"/>
            <a:ext cx="1882432" cy="1063782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F0776DC1-AC43-B48D-BF28-97D131D1F201}"/>
              </a:ext>
            </a:extLst>
          </p:cNvPr>
          <p:cNvSpPr txBox="1"/>
          <p:nvPr/>
        </p:nvSpPr>
        <p:spPr>
          <a:xfrm>
            <a:off x="8959175" y="4644815"/>
            <a:ext cx="2394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cellSize</a:t>
            </a:r>
            <a:r>
              <a:rPr lang="en-US" altLang="zh-TW" dirty="0"/>
              <a:t> = 8</a:t>
            </a:r>
          </a:p>
          <a:p>
            <a:r>
              <a:rPr lang="en-US" altLang="zh-TW" dirty="0" err="1"/>
              <a:t>blockSize</a:t>
            </a:r>
            <a:r>
              <a:rPr lang="en-US" altLang="zh-TW" dirty="0"/>
              <a:t> = 16</a:t>
            </a:r>
          </a:p>
          <a:p>
            <a:r>
              <a:rPr lang="en-US" altLang="zh-TW" dirty="0" err="1"/>
              <a:t>binNum</a:t>
            </a:r>
            <a:r>
              <a:rPr lang="en-US" altLang="zh-TW" dirty="0"/>
              <a:t> = 9</a:t>
            </a:r>
          </a:p>
          <a:p>
            <a:r>
              <a:rPr lang="en-US" altLang="zh-TW" dirty="0" err="1"/>
              <a:t>windowXSize</a:t>
            </a:r>
            <a:r>
              <a:rPr lang="en-US" altLang="zh-TW" dirty="0"/>
              <a:t> = 64</a:t>
            </a:r>
          </a:p>
          <a:p>
            <a:r>
              <a:rPr lang="en-US" altLang="zh-TW" dirty="0" err="1"/>
              <a:t>windowYSize</a:t>
            </a:r>
            <a:r>
              <a:rPr lang="en-US" altLang="zh-TW" dirty="0"/>
              <a:t> = 128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64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十二月：</a:t>
            </a:r>
            <a:endParaRPr lang="en-US" altLang="zh-TW" b="1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2024/11/29~2024/12/5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需求分析、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breakdown</a:t>
            </a:r>
          </a:p>
          <a:p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2024/12/5~2024/12/12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/>
              <a:t>架構圖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A4D2E-3E55-009E-8D5F-6FA243C1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1BA1E4-52A1-BFEA-A054-BC9F6661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12" y="1657534"/>
            <a:ext cx="8031176" cy="453761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32C313-D4E3-3134-58F2-8937C8AC4330}"/>
              </a:ext>
            </a:extLst>
          </p:cNvPr>
          <p:cNvSpPr txBox="1"/>
          <p:nvPr/>
        </p:nvSpPr>
        <p:spPr>
          <a:xfrm>
            <a:off x="838200" y="12573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原本的架構</a:t>
            </a:r>
          </a:p>
        </p:txBody>
      </p:sp>
    </p:spTree>
    <p:extLst>
      <p:ext uri="{BB962C8B-B14F-4D97-AF65-F5344CB8AC3E}">
        <p14:creationId xmlns:p14="http://schemas.microsoft.com/office/powerpoint/2010/main" val="2947107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85F44-02A9-7B4A-ED3D-ADB042DC1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F7BA1-A29B-9661-23D1-8CE63A4A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3497E52-27D5-0F94-6D6A-F5549351AFEE}"/>
              </a:ext>
            </a:extLst>
          </p:cNvPr>
          <p:cNvSpPr txBox="1"/>
          <p:nvPr/>
        </p:nvSpPr>
        <p:spPr>
          <a:xfrm>
            <a:off x="838200" y="1309105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修改後架構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EA7B7F-7267-7142-C041-1D9034A2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36" y="3044272"/>
            <a:ext cx="4258269" cy="16194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816D35-B0F1-EF77-6260-2D01B6926C6A}"/>
              </a:ext>
            </a:extLst>
          </p:cNvPr>
          <p:cNvSpPr/>
          <p:nvPr/>
        </p:nvSpPr>
        <p:spPr>
          <a:xfrm>
            <a:off x="4607764" y="2953736"/>
            <a:ext cx="239398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ADD2C3-3DAD-14EB-849C-19D8EFCBE7FA}"/>
              </a:ext>
            </a:extLst>
          </p:cNvPr>
          <p:cNvSpPr txBox="1"/>
          <p:nvPr/>
        </p:nvSpPr>
        <p:spPr>
          <a:xfrm>
            <a:off x="4464841" y="2323693"/>
            <a:ext cx="267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  <a:r>
              <a:rPr lang="en-US" altLang="zh-TW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top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層</a:t>
            </a:r>
            <a:endParaRPr lang="en-US" altLang="zh-TW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呼叫</a:t>
            </a:r>
            <a:r>
              <a:rPr lang="en-US" altLang="zh-TW" sz="16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blockRAM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及原</a:t>
            </a:r>
            <a:r>
              <a:rPr lang="en-US" altLang="zh-TW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endParaRPr lang="zh-TW" altLang="en-US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7556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705DC-5C6B-6E09-AF12-8F230E37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80C2A-9F68-7027-86B2-07318319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55433B6-A0F6-259E-4DA2-8159C649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39" y="2446878"/>
            <a:ext cx="5179251" cy="2387662"/>
          </a:xfrm>
          <a:prstGeom prst="rect">
            <a:avLst/>
          </a:prstGeom>
        </p:spPr>
      </p:pic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4B156CE3-A674-DCFC-9F41-BBCC8FD369A1}"/>
              </a:ext>
            </a:extLst>
          </p:cNvPr>
          <p:cNvSpPr txBox="1">
            <a:spLocks/>
          </p:cNvSpPr>
          <p:nvPr/>
        </p:nvSpPr>
        <p:spPr>
          <a:xfrm>
            <a:off x="838200" y="1391285"/>
            <a:ext cx="3380117" cy="43950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透過測試程式寫出</a:t>
            </a:r>
            <a:r>
              <a:rPr lang="en-US" altLang="zh-TW"/>
              <a:t>CSV</a:t>
            </a:r>
            <a:endParaRPr lang="zh-TW" altLang="en-US" dirty="0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9FF30A1-B873-0D00-AC79-989075AFCD1D}"/>
              </a:ext>
            </a:extLst>
          </p:cNvPr>
          <p:cNvSpPr/>
          <p:nvPr/>
        </p:nvSpPr>
        <p:spPr>
          <a:xfrm>
            <a:off x="1140718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4D9224-4E21-2045-5366-087802FAA890}"/>
              </a:ext>
            </a:extLst>
          </p:cNvPr>
          <p:cNvSpPr txBox="1"/>
          <p:nvPr/>
        </p:nvSpPr>
        <p:spPr>
          <a:xfrm>
            <a:off x="1222199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讀取過程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1BBF6A08-42A1-6BDA-FA44-9CA78E954C89}"/>
              </a:ext>
            </a:extLst>
          </p:cNvPr>
          <p:cNvSpPr/>
          <p:nvPr/>
        </p:nvSpPr>
        <p:spPr>
          <a:xfrm>
            <a:off x="5890909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BD7615-F51C-F778-0099-935C05DEFF82}"/>
              </a:ext>
            </a:extLst>
          </p:cNvPr>
          <p:cNvSpPr txBox="1"/>
          <p:nvPr/>
        </p:nvSpPr>
        <p:spPr>
          <a:xfrm>
            <a:off x="5972390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寫入過程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ADA71D4-D4F7-326C-7F65-E9BC64AF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365"/>
          <a:stretch/>
        </p:blipFill>
        <p:spPr>
          <a:xfrm>
            <a:off x="5809428" y="2836713"/>
            <a:ext cx="5687172" cy="25102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793B246-8B46-0660-E927-53F5BA4B261E}"/>
              </a:ext>
            </a:extLst>
          </p:cNvPr>
          <p:cNvSpPr/>
          <p:nvPr/>
        </p:nvSpPr>
        <p:spPr>
          <a:xfrm>
            <a:off x="1507832" y="2643997"/>
            <a:ext cx="2710485" cy="19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960AB2-1EAF-313D-8D4A-C7DED5F3E2D4}"/>
              </a:ext>
            </a:extLst>
          </p:cNvPr>
          <p:cNvSpPr/>
          <p:nvPr/>
        </p:nvSpPr>
        <p:spPr>
          <a:xfrm>
            <a:off x="6620747" y="3132827"/>
            <a:ext cx="1237917" cy="17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1B02580-B6F3-9F70-C082-688CC6A24828}"/>
              </a:ext>
            </a:extLst>
          </p:cNvPr>
          <p:cNvSpPr txBox="1"/>
          <p:nvPr/>
        </p:nvSpPr>
        <p:spPr>
          <a:xfrm>
            <a:off x="3719911" y="3059668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50*50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的資料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D0F4B9-DC9B-004B-A380-4451A5D20A4D}"/>
              </a:ext>
            </a:extLst>
          </p:cNvPr>
          <p:cNvSpPr txBox="1"/>
          <p:nvPr/>
        </p:nvSpPr>
        <p:spPr>
          <a:xfrm>
            <a:off x="8155813" y="2948161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變成長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867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CE5C4-547B-7600-537C-FF3BBBF18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395AF-D308-1F85-ACF0-78975693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AC02129-7923-99A8-BE29-AB709469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39" y="2446878"/>
            <a:ext cx="5179251" cy="2387662"/>
          </a:xfrm>
          <a:prstGeom prst="rect">
            <a:avLst/>
          </a:prstGeom>
        </p:spPr>
      </p:pic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1DB36214-72BB-ACAF-7C1E-0CC0A4325717}"/>
              </a:ext>
            </a:extLst>
          </p:cNvPr>
          <p:cNvSpPr txBox="1">
            <a:spLocks/>
          </p:cNvSpPr>
          <p:nvPr/>
        </p:nvSpPr>
        <p:spPr>
          <a:xfrm>
            <a:off x="838200" y="1391285"/>
            <a:ext cx="3380117" cy="43950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透過測試程式寫出</a:t>
            </a:r>
            <a:r>
              <a:rPr lang="en-US" altLang="zh-TW" dirty="0"/>
              <a:t>CSV</a:t>
            </a:r>
            <a:endParaRPr lang="zh-TW" altLang="en-US" dirty="0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52C4B175-8552-E628-B7D9-7EB9796E6F5A}"/>
              </a:ext>
            </a:extLst>
          </p:cNvPr>
          <p:cNvSpPr/>
          <p:nvPr/>
        </p:nvSpPr>
        <p:spPr>
          <a:xfrm>
            <a:off x="1140718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E6AE9F-1598-A27E-1B0D-2B382A23339C}"/>
              </a:ext>
            </a:extLst>
          </p:cNvPr>
          <p:cNvSpPr txBox="1"/>
          <p:nvPr/>
        </p:nvSpPr>
        <p:spPr>
          <a:xfrm>
            <a:off x="1222199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讀取過程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F41FCA3-8BF6-7125-B1F1-A8760BF964F1}"/>
              </a:ext>
            </a:extLst>
          </p:cNvPr>
          <p:cNvSpPr/>
          <p:nvPr/>
        </p:nvSpPr>
        <p:spPr>
          <a:xfrm>
            <a:off x="5890909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7D2903-D882-295E-304A-949D05E866EF}"/>
              </a:ext>
            </a:extLst>
          </p:cNvPr>
          <p:cNvSpPr txBox="1"/>
          <p:nvPr/>
        </p:nvSpPr>
        <p:spPr>
          <a:xfrm>
            <a:off x="5972390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寫入過程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6839296-8A5F-F8D1-A6C6-ED753F77F7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365"/>
          <a:stretch/>
        </p:blipFill>
        <p:spPr>
          <a:xfrm>
            <a:off x="5809428" y="2836713"/>
            <a:ext cx="5687172" cy="25102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C0B1277-1AC2-B5EC-035F-7731ACFB9B32}"/>
              </a:ext>
            </a:extLst>
          </p:cNvPr>
          <p:cNvSpPr/>
          <p:nvPr/>
        </p:nvSpPr>
        <p:spPr>
          <a:xfrm>
            <a:off x="1507832" y="2643997"/>
            <a:ext cx="2710485" cy="19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D6B83F-9C78-F400-33DC-639233C45B6B}"/>
              </a:ext>
            </a:extLst>
          </p:cNvPr>
          <p:cNvSpPr/>
          <p:nvPr/>
        </p:nvSpPr>
        <p:spPr>
          <a:xfrm>
            <a:off x="6620747" y="3132827"/>
            <a:ext cx="1237917" cy="17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40C84DB-26A7-200A-B401-834E5E3FEE81}"/>
              </a:ext>
            </a:extLst>
          </p:cNvPr>
          <p:cNvSpPr txBox="1"/>
          <p:nvPr/>
        </p:nvSpPr>
        <p:spPr>
          <a:xfrm>
            <a:off x="3719911" y="3059668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50*50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的資料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BD22DE7-EC36-680E-D56F-3CA46329A3CF}"/>
              </a:ext>
            </a:extLst>
          </p:cNvPr>
          <p:cNvSpPr txBox="1"/>
          <p:nvPr/>
        </p:nvSpPr>
        <p:spPr>
          <a:xfrm>
            <a:off x="8155813" y="2948161"/>
            <a:ext cx="258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變成長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6026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F68D1-1419-0264-AD01-D9D12C470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BA96F8-37F1-C40A-F183-06ABDD8F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DFE285B6-789A-16C3-A4F9-0EFE970C6FD2}"/>
              </a:ext>
            </a:extLst>
          </p:cNvPr>
          <p:cNvSpPr txBox="1">
            <a:spLocks/>
          </p:cNvSpPr>
          <p:nvPr/>
        </p:nvSpPr>
        <p:spPr>
          <a:xfrm>
            <a:off x="838200" y="1265788"/>
            <a:ext cx="3380117" cy="43950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結果</a:t>
            </a: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4EE1594B-7200-31A2-BF3C-434F879757B2}"/>
              </a:ext>
            </a:extLst>
          </p:cNvPr>
          <p:cNvSpPr/>
          <p:nvPr/>
        </p:nvSpPr>
        <p:spPr>
          <a:xfrm>
            <a:off x="1140718" y="5613135"/>
            <a:ext cx="162962" cy="16296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2E8C3DB-8085-10E0-3500-E8188C980D2F}"/>
              </a:ext>
            </a:extLst>
          </p:cNvPr>
          <p:cNvSpPr txBox="1"/>
          <p:nvPr/>
        </p:nvSpPr>
        <p:spPr>
          <a:xfrm>
            <a:off x="1222199" y="5509950"/>
            <a:ext cx="129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D5FB42-6A62-D859-A1B8-39CACA7E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04" y="1635619"/>
            <a:ext cx="8357215" cy="35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9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4C65D-4705-BDFC-E2A7-96E0B24C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9755D1-EF6F-4B2F-4270-0B708A72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HOG_bram</a:t>
            </a:r>
            <a:r>
              <a:rPr lang="zh-TW" altLang="en-US" dirty="0"/>
              <a:t>讀取</a:t>
            </a:r>
            <a:r>
              <a:rPr lang="en-US" altLang="zh-TW" dirty="0"/>
              <a:t>_</a:t>
            </a:r>
            <a:r>
              <a:rPr lang="zh-TW" altLang="en-US" dirty="0"/>
              <a:t>問題紀錄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4754EB-338E-F0DF-9F3D-84C9C2DEF64F}"/>
              </a:ext>
            </a:extLst>
          </p:cNvPr>
          <p:cNvSpPr txBox="1"/>
          <p:nvPr/>
        </p:nvSpPr>
        <p:spPr>
          <a:xfrm>
            <a:off x="838200" y="1337420"/>
            <a:ext cx="6094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Q:CSV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檔全為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0?</a:t>
            </a: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A: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有產生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，但可能是以下問題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600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原始資料內容全部是 </a:t>
            </a:r>
            <a:r>
              <a:rPr lang="en-US" altLang="zh-TW" sz="1600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、輸出數據未正確讀取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0736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50278" y="1260971"/>
            <a:ext cx="17520135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/>
              <a:t>SDK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載入</a:t>
            </a:r>
            <a:r>
              <a:rPr lang="en-US" altLang="zh-TW" dirty="0" err="1"/>
              <a:t>coe</a:t>
            </a:r>
            <a:r>
              <a:rPr lang="zh-TW" altLang="en-US" dirty="0"/>
              <a:t>檔案並讀取顯示於模擬波型比對波型輸出的</a:t>
            </a:r>
            <a:r>
              <a:rPr lang="en-US" altLang="zh-TW" dirty="0"/>
              <a:t>CSV</a:t>
            </a:r>
            <a:r>
              <a:rPr lang="zh-TW" altLang="en-US" dirty="0"/>
              <a:t>檔是否和原</a:t>
            </a:r>
            <a:r>
              <a:rPr lang="en-US" altLang="zh-TW" dirty="0" err="1"/>
              <a:t>coe</a:t>
            </a:r>
            <a:r>
              <a:rPr lang="zh-TW" altLang="en-US" dirty="0"/>
              <a:t>檔案</a:t>
            </a:r>
            <a:r>
              <a:rPr lang="en-US" altLang="zh-TW" dirty="0"/>
              <a:t>(</a:t>
            </a:r>
            <a:r>
              <a:rPr lang="zh-TW" altLang="en-US" dirty="0"/>
              <a:t>轉換</a:t>
            </a:r>
            <a:r>
              <a:rPr lang="en-US" altLang="zh-TW" dirty="0"/>
              <a:t>CSV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  <a:r>
              <a:rPr lang="zh-TW" altLang="en-US" dirty="0"/>
              <a:t>一樣</a:t>
            </a:r>
            <a:r>
              <a:rPr lang="en-US" altLang="zh-TW" dirty="0"/>
              <a:t>(python</a:t>
            </a:r>
            <a:r>
              <a:rPr lang="zh-TW" altLang="en-US" dirty="0"/>
              <a:t>程式將</a:t>
            </a:r>
            <a:r>
              <a:rPr lang="en-US" altLang="zh-TW" dirty="0"/>
              <a:t>csv</a:t>
            </a:r>
            <a:r>
              <a:rPr lang="zh-TW" altLang="en-US" dirty="0"/>
              <a:t>檔案做比較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圖片進行縮放</a:t>
            </a:r>
            <a:r>
              <a:rPr lang="en-US" altLang="zh-TW" dirty="0"/>
              <a:t>(resize)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將</a:t>
            </a:r>
            <a:r>
              <a:rPr lang="en-US" altLang="zh-TW" dirty="0" err="1"/>
              <a:t>bram</a:t>
            </a:r>
            <a:r>
              <a:rPr lang="zh-TW" altLang="en-US" dirty="0"/>
              <a:t>存放圖片和座標改為</a:t>
            </a:r>
            <a:r>
              <a:rPr lang="en-US" altLang="zh-TW" dirty="0"/>
              <a:t>DDDR</a:t>
            </a:r>
            <a:r>
              <a:rPr lang="zh-TW" altLang="en-US" dirty="0"/>
              <a:t>存放</a:t>
            </a: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HOG+SVM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sz="1600" dirty="0"/>
              <a:t>將</a:t>
            </a:r>
            <a:r>
              <a:rPr lang="en-US" altLang="zh-TW" sz="1600" dirty="0"/>
              <a:t>VHDL</a:t>
            </a:r>
            <a:r>
              <a:rPr lang="zh-TW" altLang="en-US" sz="1600" dirty="0"/>
              <a:t>波形圖轉成</a:t>
            </a:r>
            <a:r>
              <a:rPr lang="en-US" altLang="zh-TW" sz="1600" dirty="0"/>
              <a:t>CSV</a:t>
            </a:r>
            <a:r>
              <a:rPr lang="zh-TW" altLang="en-US" sz="1600" dirty="0"/>
              <a:t>並與軟體端比較</a:t>
            </a:r>
            <a:endParaRPr lang="en-US" altLang="zh-TW" sz="1600" dirty="0"/>
          </a:p>
          <a:p>
            <a:r>
              <a:rPr lang="en-US" altLang="zh-TW" dirty="0"/>
              <a:t>2.</a:t>
            </a:r>
            <a:r>
              <a:rPr lang="en-US" altLang="zh-TW" sz="1600" dirty="0"/>
              <a:t> .</a:t>
            </a:r>
            <a:r>
              <a:rPr lang="zh-TW" altLang="en-US" sz="1600" dirty="0"/>
              <a:t>將資料從</a:t>
            </a:r>
            <a:r>
              <a:rPr lang="en-US" altLang="zh-TW" sz="1600" dirty="0"/>
              <a:t>DDR</a:t>
            </a:r>
            <a:r>
              <a:rPr lang="zh-TW" altLang="en-US" sz="1600" dirty="0"/>
              <a:t>中讀寫，完成</a:t>
            </a:r>
            <a:r>
              <a:rPr lang="en-US" altLang="zh-TW" sz="1600" dirty="0"/>
              <a:t>HOG</a:t>
            </a:r>
            <a:r>
              <a:rPr lang="zh-TW" altLang="en-US" sz="1600" dirty="0"/>
              <a:t>及</a:t>
            </a:r>
            <a:r>
              <a:rPr lang="en-US" altLang="zh-TW" sz="1600" dirty="0"/>
              <a:t>SVM</a:t>
            </a:r>
            <a:r>
              <a:rPr lang="zh-TW" altLang="en-US" sz="1600" dirty="0"/>
              <a:t>系統</a:t>
            </a:r>
            <a:endParaRPr lang="en-US" altLang="zh-TW" sz="16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 err="1"/>
              <a:t>bladeRF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無線通訊</a:t>
            </a:r>
            <a:r>
              <a:rPr lang="en-US" altLang="zh-TW" dirty="0"/>
              <a:t>:2.4GHz TX,</a:t>
            </a:r>
            <a:r>
              <a:rPr lang="zh-TW" altLang="en-US" dirty="0"/>
              <a:t> </a:t>
            </a:r>
            <a:r>
              <a:rPr lang="en-US" altLang="zh-TW" dirty="0"/>
              <a:t>RX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解決</a:t>
            </a:r>
            <a:r>
              <a:rPr lang="en-US" altLang="zh-TW" dirty="0"/>
              <a:t>video in </a:t>
            </a:r>
            <a:r>
              <a:rPr lang="zh-TW" altLang="en-US" dirty="0"/>
              <a:t>影像沒被解出來的問題。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046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規格列表 </a:t>
            </a:r>
            <a:r>
              <a:rPr lang="en-US" altLang="zh-TW" sz="3600" dirty="0"/>
              <a:t>(2024/12/12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1468378-FB7F-99EA-F075-4E8DA52B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729"/>
            <a:ext cx="6067301" cy="5030567"/>
          </a:xfrm>
        </p:spPr>
        <p:txBody>
          <a:bodyPr>
            <a:normAutofit/>
          </a:bodyPr>
          <a:lstStyle/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功能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利用無線通訊傳輸影像資料，再結合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FPGA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做影像處理的加速之行人偵測系統。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           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效能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:None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介面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外部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, FPGA (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zedboard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), 2.4 GHz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訊號發射模組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內部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:HOG(VHDL),SVM(VHDL),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CLI(C),Video in(C),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      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Video out(C),   Image resize(C++)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限制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僅限行人、不含如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輪椅、身障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....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 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影像大小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:BRAM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深度為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:640*480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寬度為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:8 bits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驗收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 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影像辨識後框選的結果。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影像結果經由無線通訊後的前後比較 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endParaRPr lang="zh-TW" altLang="en-US" sz="1300" dirty="0"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CE1A3FD-2420-5848-0078-C04377CC7280}"/>
              </a:ext>
            </a:extLst>
          </p:cNvPr>
          <p:cNvSpPr txBox="1"/>
          <p:nvPr/>
        </p:nvSpPr>
        <p:spPr>
          <a:xfrm>
            <a:off x="7007935" y="1227729"/>
            <a:ext cx="5257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影像處理加速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(FPGA):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紹崴</a:t>
            </a: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軟硬體協同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(SDK):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威璋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                      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無線通訊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BladeRF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Matlab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宸毅</a:t>
            </a: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925695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65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 (2024/12/12)</a:t>
            </a:r>
            <a:endParaRPr lang="zh-TW" altLang="en-US" dirty="0"/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456420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388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A350F27D-7B41-430A-B4EF-11B563C1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96" y="3978233"/>
            <a:ext cx="7567937" cy="226818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0C7622D-F27A-4220-BCC3-2AAF951ED31D}"/>
              </a:ext>
            </a:extLst>
          </p:cNvPr>
          <p:cNvCxnSpPr>
            <a:cxnSpLocks/>
          </p:cNvCxnSpPr>
          <p:nvPr/>
        </p:nvCxnSpPr>
        <p:spPr>
          <a:xfrm>
            <a:off x="10381701" y="2349272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F05F07E-B05D-4413-8F1D-5741132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7" y="1232297"/>
            <a:ext cx="9600003" cy="22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9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>
                <a:solidFill>
                  <a:srgbClr val="FF0000"/>
                </a:solidFill>
                <a:highlight>
                  <a:srgbClr val="FFFF00"/>
                </a:highlight>
              </a:rPr>
              <a:t>(2024/12/12)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A05756-0C98-482C-AF80-57A5328D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7" y="1184613"/>
            <a:ext cx="10012878" cy="25331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FD0EA7-B618-49E0-9777-ACC02C64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68" y="3717752"/>
            <a:ext cx="9022663" cy="287012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FA891CF-0C5D-443F-8F5B-B8FB0A3B64D5}"/>
              </a:ext>
            </a:extLst>
          </p:cNvPr>
          <p:cNvSpPr/>
          <p:nvPr/>
        </p:nvSpPr>
        <p:spPr>
          <a:xfrm>
            <a:off x="8967831" y="2146954"/>
            <a:ext cx="896586" cy="39470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前後景分離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B3E1F2-4796-471E-8AF2-0FE7DC56DB82}"/>
              </a:ext>
            </a:extLst>
          </p:cNvPr>
          <p:cNvSpPr/>
          <p:nvPr/>
        </p:nvSpPr>
        <p:spPr>
          <a:xfrm>
            <a:off x="2872812" y="4867654"/>
            <a:ext cx="975287" cy="48539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CC930F-AF63-47F4-9A36-A9D3D11AE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"/>
          <a:stretch/>
        </p:blipFill>
        <p:spPr>
          <a:xfrm>
            <a:off x="685091" y="1035837"/>
            <a:ext cx="10668709" cy="58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6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762674"/>
              </p:ext>
            </p:extLst>
          </p:nvPr>
        </p:nvGraphicFramePr>
        <p:xfrm>
          <a:off x="2032000" y="4033318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訊號還原影像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IP CAM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之影像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(640*480) 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5150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收進來的訊號，還原回影像，最後再存至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63360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Video in (IP CAM – TVP 5150)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BT656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(YUV422)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利用外部硬體將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IP CAM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訊號轉換為 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96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83719</TotalTime>
  <Words>1071</Words>
  <Application>Microsoft Office PowerPoint</Application>
  <PresentationFormat>寬螢幕</PresentationFormat>
  <Paragraphs>247</Paragraphs>
  <Slides>26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標楷體</vt:lpstr>
      <vt:lpstr>Arial</vt:lpstr>
      <vt:lpstr>Calibri</vt:lpstr>
      <vt:lpstr>Times New Roman</vt:lpstr>
      <vt:lpstr>Wingdings</vt:lpstr>
      <vt:lpstr>Office 佈景主題</vt:lpstr>
      <vt:lpstr> 嵌入式影像處理 行人偵測</vt:lpstr>
      <vt:lpstr>進度統整</vt:lpstr>
      <vt:lpstr>規格列表 (2024/12/12更新)</vt:lpstr>
      <vt:lpstr>系統分析 – breakdown(2024/12/05)</vt:lpstr>
      <vt:lpstr>系統分析 – breakdown (2024/12/12)</vt:lpstr>
      <vt:lpstr>系統分析 – 架構圖(2024/12/05)</vt:lpstr>
      <vt:lpstr>系統分析 – 架構圖(2024/12/12)</vt:lpstr>
      <vt:lpstr>系統分析 – 架構圖(2024/12/19)</vt:lpstr>
      <vt:lpstr>系統分析 – API(2024/12/19)</vt:lpstr>
      <vt:lpstr>系統分析 – API(2024/12/19)</vt:lpstr>
      <vt:lpstr>系統分析 – API(2024/12/19)</vt:lpstr>
      <vt:lpstr>Unit Test - Video in測試</vt:lpstr>
      <vt:lpstr> 圖片規格</vt:lpstr>
      <vt:lpstr> Coe 載入bram_1</vt:lpstr>
      <vt:lpstr> Coe 載入bram_2</vt:lpstr>
      <vt:lpstr> bram 讀取功能</vt:lpstr>
      <vt:lpstr>遇到的問題_bram</vt:lpstr>
      <vt:lpstr>HOG IP分析</vt:lpstr>
      <vt:lpstr>驗證HOG IP</vt:lpstr>
      <vt:lpstr>HOG_bram讀取</vt:lpstr>
      <vt:lpstr>HOG_bram讀取</vt:lpstr>
      <vt:lpstr>HOG_bram讀取</vt:lpstr>
      <vt:lpstr>HOG_bram讀取</vt:lpstr>
      <vt:lpstr>HOG_bram讀取</vt:lpstr>
      <vt:lpstr>HOG_bram讀取_問題紀錄</vt:lpstr>
      <vt:lpstr>預計進度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Shao  Wei Hsu</cp:lastModifiedBy>
  <cp:revision>3181</cp:revision>
  <dcterms:created xsi:type="dcterms:W3CDTF">2019-03-11T13:47:46Z</dcterms:created>
  <dcterms:modified xsi:type="dcterms:W3CDTF">2024-12-26T05:25:29Z</dcterms:modified>
</cp:coreProperties>
</file>